
<file path=[Content_Types].xml><?xml version="1.0" encoding="utf-8"?>
<Types xmlns="http://schemas.openxmlformats.org/package/2006/content-types">
  <Default Extension="png" ContentType="image/png"/>
  <Default Extension="mp3" ContentType="audio/mpeg"/>
  <Default Extension="rels" ContentType="application/vnd.openxmlformats-package.relationships+xml"/>
  <Default Extension="xml" ContentType="application/xml"/>
  <Default Extension="fntdata" ContentType="application/x-fontdata"/>
  <Default Extension="wav" ContentType="audio/x-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9144000" cy="5143500" type="screen16x9"/>
  <p:notesSz cx="6858000" cy="9144000"/>
  <p:embeddedFontLst>
    <p:embeddedFont>
      <p:font typeface="Open Sans" panose="020B0604020202020204" charset="0"/>
      <p:regular r:id="rId50"/>
      <p:bold r:id="rId51"/>
      <p:italic r:id="rId52"/>
      <p:boldItalic r:id="rId53"/>
    </p:embeddedFont>
    <p:embeddedFont>
      <p:font typeface="Cambria" panose="02040503050406030204" pitchFamily="18" charset="0"/>
      <p:regular r:id="rId54"/>
      <p:bold r:id="rId55"/>
      <p:italic r:id="rId56"/>
      <p:boldItalic r:id="rId57"/>
    </p:embeddedFont>
    <p:embeddedFont>
      <p:font typeface="Oswald" panose="020B0604020202020204" charset="0"/>
      <p:regular r:id="rId58"/>
      <p:bold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4B70A04-AEF4-4817-97E0-3217688A56BB}">
  <a:tblStyle styleId="{24B70A04-AEF4-4817-97E0-3217688A56B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95332" autoAdjust="0"/>
  </p:normalViewPr>
  <p:slideViewPr>
    <p:cSldViewPr snapToGrid="0">
      <p:cViewPr varScale="1">
        <p:scale>
          <a:sx n="104" d="100"/>
          <a:sy n="104" d="100"/>
        </p:scale>
        <p:origin x="96" y="18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en.wikipedia.org/wiki/Geohash"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petrov.free.bg/academic/publication/geohash-eas-modified-geohash-geocoding-system-equal-area-spaces/"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github.com/yinqiwen/geohash-int"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github.com/davetroy/geohash-js"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61c577aed7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61c577aed7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Duy Đạt</a:t>
            </a:r>
            <a:endParaRPr/>
          </a:p>
          <a:p>
            <a:pPr marL="0" lvl="0" indent="0" algn="l" rtl="0">
              <a:spcBef>
                <a:spcPts val="0"/>
              </a:spcBef>
              <a:spcAft>
                <a:spcPts val="0"/>
              </a:spcAft>
              <a:buNone/>
            </a:pPr>
            <a:r>
              <a:rPr lang="en"/>
              <a:t>Kính thưa quý hội đồng và chào các bạn sinh viên đang theo dõi</a:t>
            </a:r>
            <a:endParaRPr/>
          </a:p>
          <a:p>
            <a:pPr marL="0" lvl="0" indent="0" algn="l" rtl="0">
              <a:spcBef>
                <a:spcPts val="0"/>
              </a:spcBef>
              <a:spcAft>
                <a:spcPts val="0"/>
              </a:spcAft>
              <a:buNone/>
            </a:pPr>
            <a:r>
              <a:rPr lang="en"/>
              <a:t>Hôm nay nhóm chúng tôi xin được phép bảo vệ đồ án có tên là “Scrap Collector”, tên tiếng việt là “Ứng dụng hỗ trợ thu mua ve chai”</a:t>
            </a:r>
            <a:endParaRPr/>
          </a:p>
          <a:p>
            <a:pPr marL="0" lvl="0" indent="0" algn="l" rtl="0">
              <a:spcBef>
                <a:spcPts val="0"/>
              </a:spcBef>
              <a:spcAft>
                <a:spcPts val="0"/>
              </a:spcAft>
              <a:buNone/>
            </a:pPr>
            <a:r>
              <a:rPr lang="en"/>
              <a:t>Nhóm chúng tôi bao gồm 4 thành viên: </a:t>
            </a:r>
            <a:endParaRPr/>
          </a:p>
          <a:p>
            <a:pPr marL="0" lvl="0" indent="0" algn="l" rtl="0">
              <a:spcBef>
                <a:spcPts val="0"/>
              </a:spcBef>
              <a:spcAft>
                <a:spcPts val="0"/>
              </a:spcAft>
              <a:buNone/>
            </a:pPr>
            <a:r>
              <a:rPr lang="en"/>
              <a:t>tôi- Nguyễn Duy Đạt - trưởng nhóm,</a:t>
            </a:r>
            <a:endParaRPr/>
          </a:p>
          <a:p>
            <a:pPr marL="0" lvl="0" indent="0" algn="l" rtl="0">
              <a:spcBef>
                <a:spcPts val="0"/>
              </a:spcBef>
              <a:spcAft>
                <a:spcPts val="0"/>
              </a:spcAft>
              <a:buNone/>
            </a:pPr>
            <a:r>
              <a:rPr lang="en"/>
              <a:t> bạn Tiết Lê Bảo Khánh,</a:t>
            </a:r>
            <a:endParaRPr/>
          </a:p>
          <a:p>
            <a:pPr marL="0" lvl="0" indent="0" algn="l" rtl="0">
              <a:spcBef>
                <a:spcPts val="0"/>
              </a:spcBef>
              <a:spcAft>
                <a:spcPts val="0"/>
              </a:spcAft>
              <a:buNone/>
            </a:pPr>
            <a:r>
              <a:rPr lang="en"/>
              <a:t> bạn Nguyễn Hoàng Anh Trung </a:t>
            </a:r>
            <a:endParaRPr/>
          </a:p>
          <a:p>
            <a:pPr marL="0" lvl="0" indent="0" algn="l" rtl="0">
              <a:spcBef>
                <a:spcPts val="0"/>
              </a:spcBef>
              <a:spcAft>
                <a:spcPts val="0"/>
              </a:spcAft>
              <a:buNone/>
            </a:pPr>
            <a:r>
              <a:rPr lang="en"/>
              <a:t>và cuối cùng là bạn Nguyễn Hoàng Nhân. (dưới sự hướng dẫn của giảng viên Lại Đức Hùng)</a:t>
            </a:r>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834b105d2e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834b105d2e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Nhân:</a:t>
            </a:r>
            <a:endParaRPr b="1"/>
          </a:p>
          <a:p>
            <a:pPr marL="0" lvl="0" indent="0" algn="l" rtl="0">
              <a:spcBef>
                <a:spcPts val="0"/>
              </a:spcBef>
              <a:spcAft>
                <a:spcPts val="0"/>
              </a:spcAft>
              <a:buNone/>
            </a:pPr>
            <a:r>
              <a:rPr lang="en" b="1"/>
              <a:t>Tổng quan về Kiến trúc hệ thống: chúng tôi thiết kế dựa trên kiến trúc 3 tầng (3 tiers):</a:t>
            </a:r>
            <a:endParaRPr b="1"/>
          </a:p>
          <a:p>
            <a:pPr marL="457200" lvl="0" indent="-298450" algn="l" rtl="0">
              <a:spcBef>
                <a:spcPts val="0"/>
              </a:spcBef>
              <a:spcAft>
                <a:spcPts val="0"/>
              </a:spcAft>
              <a:buSzPts val="1100"/>
              <a:buChar char="-"/>
            </a:pPr>
            <a:r>
              <a:rPr lang="en" b="1"/>
              <a:t>Presentation: Web App dành cho Admin + Mobile App dành cho người thu mua và người bán ve chai.</a:t>
            </a:r>
            <a:endParaRPr b="1"/>
          </a:p>
          <a:p>
            <a:pPr marL="457200" lvl="0" indent="-298450" algn="l" rtl="0">
              <a:spcBef>
                <a:spcPts val="0"/>
              </a:spcBef>
              <a:spcAft>
                <a:spcPts val="0"/>
              </a:spcAft>
              <a:buSzPts val="1100"/>
              <a:buChar char="-"/>
            </a:pPr>
            <a:r>
              <a:rPr lang="en" b="1"/>
              <a:t>Business: SC REST API</a:t>
            </a:r>
            <a:endParaRPr b="1"/>
          </a:p>
          <a:p>
            <a:pPr marL="457200" lvl="0" indent="-298450" algn="l" rtl="0">
              <a:spcBef>
                <a:spcPts val="0"/>
              </a:spcBef>
              <a:spcAft>
                <a:spcPts val="0"/>
              </a:spcAft>
              <a:buSzPts val="1100"/>
              <a:buChar char="-"/>
            </a:pPr>
            <a:r>
              <a:rPr lang="en" b="1"/>
              <a:t>Data Access: Database.</a:t>
            </a:r>
            <a:endParaRPr b="1"/>
          </a:p>
          <a:p>
            <a:pPr marL="0" lvl="0" indent="0" algn="l" rtl="0">
              <a:spcBef>
                <a:spcPts val="0"/>
              </a:spcBef>
              <a:spcAft>
                <a:spcPts val="0"/>
              </a:spcAft>
              <a:buNone/>
            </a:pPr>
            <a:endParaRPr b="1"/>
          </a:p>
          <a:p>
            <a:pPr marL="0" lvl="0" indent="0" algn="l" rtl="0">
              <a:spcBef>
                <a:spcPts val="0"/>
              </a:spcBef>
              <a:spcAft>
                <a:spcPts val="0"/>
              </a:spcAft>
              <a:buNone/>
            </a:pPr>
            <a:r>
              <a:rPr lang="en" b="1"/>
              <a:t>Trong hệ thống, </a:t>
            </a:r>
            <a:endParaRPr b="1"/>
          </a:p>
          <a:p>
            <a:pPr marL="0" lvl="0" indent="0" algn="l" rtl="0">
              <a:spcBef>
                <a:spcPts val="0"/>
              </a:spcBef>
              <a:spcAft>
                <a:spcPts val="0"/>
              </a:spcAft>
              <a:buNone/>
            </a:pPr>
            <a:r>
              <a:rPr lang="en" b="1"/>
              <a:t>Web App + Mobile App sẽ gửi yêu cầu đến tầng xử lý, tại đây controller trong tầng này sẽ bắt lại điều hướng các req đền các service để xử lý các business logic, thực hiện truy vấn data và trả về cho phía user.</a:t>
            </a:r>
            <a:endParaRPr b="1"/>
          </a:p>
          <a:p>
            <a:pPr marL="0" lvl="0" indent="0" algn="l" rtl="0">
              <a:spcBef>
                <a:spcPts val="0"/>
              </a:spcBef>
              <a:spcAft>
                <a:spcPts val="0"/>
              </a:spcAft>
              <a:buNone/>
            </a:pPr>
            <a:r>
              <a:rPr lang="en" b="1"/>
              <a:t>Ngoài ra bọn em sử dụng thêm Firebase Cloud Message để truyền gửi các thông báo.</a:t>
            </a:r>
            <a:endParaRPr b="1"/>
          </a:p>
          <a:p>
            <a:pPr marL="0" lvl="0" indent="0" algn="l" rtl="0">
              <a:spcBef>
                <a:spcPts val="0"/>
              </a:spcBef>
              <a:spcAft>
                <a:spcPts val="0"/>
              </a:spcAft>
              <a:buNone/>
            </a:pPr>
            <a:endParaRPr b="1"/>
          </a:p>
          <a:p>
            <a:pPr marL="0" lvl="0" indent="0" algn="l" rtl="0">
              <a:spcBef>
                <a:spcPts val="0"/>
              </a:spcBef>
              <a:spcAft>
                <a:spcPts val="0"/>
              </a:spcAft>
              <a:buNone/>
            </a:pPr>
            <a:r>
              <a:rPr lang="en" b="1"/>
              <a:t>REST API là gì ? </a:t>
            </a:r>
            <a:endParaRPr b="1"/>
          </a:p>
          <a:p>
            <a:pPr marL="457200" lvl="0" indent="-298450" algn="l" rtl="0">
              <a:spcBef>
                <a:spcPts val="0"/>
              </a:spcBef>
              <a:spcAft>
                <a:spcPts val="0"/>
              </a:spcAft>
              <a:buSzPts val="1100"/>
              <a:buChar char="-"/>
            </a:pPr>
            <a:r>
              <a:rPr lang="en" b="1"/>
              <a:t>API là phương thức, giao thức kết nối với các thư viện và ứng dụng khác.</a:t>
            </a:r>
            <a:endParaRPr b="1"/>
          </a:p>
          <a:p>
            <a:pPr marL="457200" lvl="0" indent="-298450" algn="l" rtl="0">
              <a:spcBef>
                <a:spcPts val="0"/>
              </a:spcBef>
              <a:spcAft>
                <a:spcPts val="0"/>
              </a:spcAft>
              <a:buSzPts val="1100"/>
              <a:buChar char="-"/>
            </a:pPr>
            <a:r>
              <a:rPr lang="en" b="1"/>
              <a:t>REST </a:t>
            </a:r>
            <a:endParaRPr b="1"/>
          </a:p>
          <a:p>
            <a:pPr marL="0" lvl="0" indent="0" algn="l" rtl="0">
              <a:spcBef>
                <a:spcPts val="0"/>
              </a:spcBef>
              <a:spcAft>
                <a:spcPts val="0"/>
              </a:spcAft>
              <a:buNone/>
            </a:pPr>
            <a:r>
              <a:rPr lang="en" b="1">
                <a:solidFill>
                  <a:srgbClr val="222222"/>
                </a:solidFill>
                <a:highlight>
                  <a:srgbClr val="FFFFFF"/>
                </a:highlight>
              </a:rPr>
              <a:t>REST là quy định cách sử dụng các HTTP method (như GET, POST, PUT, DELETE…) và cách định dạng các URL cho ứng dụng web để quản các resource.</a:t>
            </a:r>
            <a:endParaRPr b="1"/>
          </a:p>
          <a:p>
            <a:pPr marL="0" lvl="0" indent="0" algn="l" rtl="0">
              <a:spcBef>
                <a:spcPts val="0"/>
              </a:spcBef>
              <a:spcAft>
                <a:spcPts val="0"/>
              </a:spcAft>
              <a:buNone/>
            </a:pPr>
            <a:r>
              <a:rPr lang="en" b="1"/>
              <a:t>Component: tập hợp các module di động, có thể thay thế, tái sử dụng nhiều lần, dùng để tương tác vs các tp` khác.</a:t>
            </a:r>
            <a:endParaRPr b="1"/>
          </a:p>
          <a:p>
            <a:pPr marL="0" lvl="0" indent="0" algn="l" rtl="0">
              <a:spcBef>
                <a:spcPts val="0"/>
              </a:spcBef>
              <a:spcAft>
                <a:spcPts val="0"/>
              </a:spcAft>
              <a:buNone/>
            </a:pPr>
            <a:r>
              <a:rPr lang="en" b="1"/>
              <a:t>Entity Framework: (trong hệ thống đang dùng là TypeORM) là framework ánh xạ quan hệ đối tượng (ORM - Object Relational Mapping), mapping các record data trong database sang dạng đối tượng mà mã nguồn đang định nghĩa trong class.</a:t>
            </a:r>
            <a:endParaRPr b="1"/>
          </a:p>
          <a:p>
            <a:pPr marL="0" lvl="0" indent="0" algn="l" rtl="0">
              <a:spcBef>
                <a:spcPts val="0"/>
              </a:spcBef>
              <a:spcAft>
                <a:spcPts val="0"/>
              </a:spcAft>
              <a:buNone/>
            </a:pPr>
            <a:r>
              <a:rPr lang="en" b="1"/>
              <a:t>Firebase Cloud Message: gửi thông báo.</a:t>
            </a:r>
            <a:endParaRPr b="1"/>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778d234b80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778d234b80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837ceb7384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837ceb7384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Nhân</a:t>
            </a:r>
            <a:endParaRPr>
              <a:solidFill>
                <a:schemeClr val="dk1"/>
              </a:solidFill>
            </a:endParaRPr>
          </a:p>
          <a:p>
            <a:pPr marL="0" lvl="0" indent="0" algn="l" rtl="0">
              <a:spcBef>
                <a:spcPts val="0"/>
              </a:spcBef>
              <a:spcAft>
                <a:spcPts val="0"/>
              </a:spcAft>
              <a:buNone/>
            </a:pPr>
            <a:r>
              <a:rPr lang="en">
                <a:solidFill>
                  <a:schemeClr val="dk1"/>
                </a:solidFill>
              </a:rPr>
              <a:t>Trước khi trình bày: Giải thích kí hiệu: hình ảnh người thu mua ve chai, hình ảnh người bán ve chai</a:t>
            </a:r>
            <a:endParaRPr>
              <a:solidFill>
                <a:schemeClr val="dk1"/>
              </a:solidFill>
            </a:endParaRPr>
          </a:p>
          <a:p>
            <a:pPr marL="0" lvl="0" indent="0" algn="l" rtl="0">
              <a:spcBef>
                <a:spcPts val="0"/>
              </a:spcBef>
              <a:spcAft>
                <a:spcPts val="0"/>
              </a:spcAft>
              <a:buNone/>
            </a:pPr>
            <a:r>
              <a:rPr lang="en">
                <a:solidFill>
                  <a:schemeClr val="dk1"/>
                </a:solidFill>
              </a:rPr>
              <a:t>*Lúc trình bày: người bán với người mua, tránh dùng Collector với Homeowner</a:t>
            </a:r>
            <a:endParaRPr>
              <a:solidFill>
                <a:schemeClr val="dk1"/>
              </a:solidFill>
            </a:endParaRPr>
          </a:p>
          <a:p>
            <a:pPr marL="0" lvl="0" indent="0" algn="l" rtl="0">
              <a:spcBef>
                <a:spcPts val="0"/>
              </a:spcBef>
              <a:spcAft>
                <a:spcPts val="0"/>
              </a:spcAft>
              <a:buNone/>
            </a:pPr>
            <a:r>
              <a:rPr lang="en" sz="1000" b="1">
                <a:solidFill>
                  <a:schemeClr val="dk1"/>
                </a:solidFill>
                <a:latin typeface="Open Sans"/>
                <a:ea typeface="Open Sans"/>
                <a:cs typeface="Open Sans"/>
                <a:sym typeface="Open Sans"/>
              </a:rPr>
              <a:t>Luồng chính của ứng dụng</a:t>
            </a:r>
            <a:endParaRPr sz="1000" b="1">
              <a:solidFill>
                <a:schemeClr val="dk1"/>
              </a:solidFill>
              <a:latin typeface="Open Sans"/>
              <a:ea typeface="Open Sans"/>
              <a:cs typeface="Open Sans"/>
              <a:sym typeface="Open Sans"/>
            </a:endParaRPr>
          </a:p>
          <a:p>
            <a:pPr marL="0" lvl="0" indent="0" algn="l" rtl="0">
              <a:spcBef>
                <a:spcPts val="0"/>
              </a:spcBef>
              <a:spcAft>
                <a:spcPts val="0"/>
              </a:spcAft>
              <a:buNone/>
            </a:pPr>
            <a:endParaRPr sz="1000" b="1">
              <a:solidFill>
                <a:schemeClr val="dk1"/>
              </a:solidFill>
              <a:latin typeface="Open Sans"/>
              <a:ea typeface="Open Sans"/>
              <a:cs typeface="Open Sans"/>
              <a:sym typeface="Open Sans"/>
            </a:endParaRPr>
          </a:p>
          <a:p>
            <a:pPr marL="457200" lvl="0" indent="-292100" algn="l" rtl="0">
              <a:spcBef>
                <a:spcPts val="0"/>
              </a:spcBef>
              <a:spcAft>
                <a:spcPts val="0"/>
              </a:spcAft>
              <a:buClr>
                <a:schemeClr val="dk1"/>
              </a:buClr>
              <a:buSzPts val="1000"/>
              <a:buFont typeface="Open Sans"/>
              <a:buChar char="-"/>
            </a:pPr>
            <a:r>
              <a:rPr lang="en" sz="1000" b="1">
                <a:solidFill>
                  <a:schemeClr val="dk1"/>
                </a:solidFill>
                <a:latin typeface="Open Sans"/>
                <a:ea typeface="Open Sans"/>
                <a:cs typeface="Open Sans"/>
                <a:sym typeface="Open Sans"/>
              </a:rPr>
              <a:t>Người bán ve chai họ có ve chai muốn bán, họ sẽ sử dụng app để đăng ve chai với thời gian rảnh của họ, người Collector sử dụng app để tìm kiếm ve chai họ cần. </a:t>
            </a:r>
            <a:endParaRPr sz="1000" b="1">
              <a:solidFill>
                <a:schemeClr val="dk1"/>
              </a:solidFill>
              <a:latin typeface="Open Sans"/>
              <a:ea typeface="Open Sans"/>
              <a:cs typeface="Open Sans"/>
              <a:sym typeface="Open Sans"/>
            </a:endParaRPr>
          </a:p>
          <a:p>
            <a:pPr marL="457200" lvl="0" indent="-292100" algn="l" rtl="0">
              <a:spcBef>
                <a:spcPts val="0"/>
              </a:spcBef>
              <a:spcAft>
                <a:spcPts val="0"/>
              </a:spcAft>
              <a:buClr>
                <a:schemeClr val="dk1"/>
              </a:buClr>
              <a:buSzPts val="1000"/>
              <a:buFont typeface="Open Sans"/>
              <a:buChar char="-"/>
            </a:pPr>
            <a:r>
              <a:rPr lang="en" sz="1000" b="1">
                <a:solidFill>
                  <a:schemeClr val="dk1"/>
                </a:solidFill>
                <a:latin typeface="Open Sans"/>
                <a:ea typeface="Open Sans"/>
                <a:cs typeface="Open Sans"/>
                <a:sym typeface="Open Sans"/>
              </a:rPr>
              <a:t>Collector sẽ thấy bài đăng ve chai đó, rồi xem thông tin chi tiết của ve chai, có thể liên lạc để có thêm thông tin qua việc gọi/chat, sau đó nếu Collector cảm thấy phù hợp thì người collector đó sẽ gửi y/c muốn mua ve chai này, người thu mua sẽ chọn 1 trong những khoảng thời gian mà người đăng bán đã lưạ chọn</a:t>
            </a:r>
            <a:endParaRPr sz="1000" b="1">
              <a:solidFill>
                <a:schemeClr val="dk1"/>
              </a:solidFill>
              <a:latin typeface="Open Sans"/>
              <a:ea typeface="Open Sans"/>
              <a:cs typeface="Open Sans"/>
              <a:sym typeface="Open Sans"/>
            </a:endParaRPr>
          </a:p>
          <a:p>
            <a:pPr marL="457200" lvl="0" indent="-292100" algn="l" rtl="0">
              <a:spcBef>
                <a:spcPts val="0"/>
              </a:spcBef>
              <a:spcAft>
                <a:spcPts val="0"/>
              </a:spcAft>
              <a:buClr>
                <a:schemeClr val="dk1"/>
              </a:buClr>
              <a:buSzPts val="1000"/>
              <a:buFont typeface="Open Sans"/>
              <a:buChar char="-"/>
            </a:pPr>
            <a:r>
              <a:rPr lang="en" sz="1000" b="1">
                <a:solidFill>
                  <a:schemeClr val="dk1"/>
                </a:solidFill>
                <a:latin typeface="Open Sans"/>
                <a:ea typeface="Open Sans"/>
                <a:cs typeface="Open Sans"/>
                <a:sym typeface="Open Sans"/>
              </a:rPr>
              <a:t>bên Homeowner sẽ nhận được thông báo có người đã đặt ve chai này. (Collector có thể thương lượng lại giá muốn mua ve chai này)</a:t>
            </a:r>
            <a:endParaRPr sz="1000" b="1">
              <a:solidFill>
                <a:schemeClr val="dk1"/>
              </a:solidFill>
              <a:latin typeface="Open Sans"/>
              <a:ea typeface="Open Sans"/>
              <a:cs typeface="Open Sans"/>
              <a:sym typeface="Open Sans"/>
            </a:endParaRPr>
          </a:p>
          <a:p>
            <a:pPr marL="457200" lvl="0" indent="-292100" algn="l" rtl="0">
              <a:spcBef>
                <a:spcPts val="0"/>
              </a:spcBef>
              <a:spcAft>
                <a:spcPts val="0"/>
              </a:spcAft>
              <a:buClr>
                <a:schemeClr val="dk1"/>
              </a:buClr>
              <a:buSzPts val="1000"/>
              <a:buFont typeface="Open Sans"/>
              <a:buChar char="-"/>
            </a:pPr>
            <a:r>
              <a:rPr lang="en" sz="1000" b="1">
                <a:solidFill>
                  <a:schemeClr val="dk1"/>
                </a:solidFill>
                <a:latin typeface="Open Sans"/>
                <a:ea typeface="Open Sans"/>
                <a:cs typeface="Open Sans"/>
                <a:sym typeface="Open Sans"/>
              </a:rPr>
              <a:t>Sau khi cả 2 bên thương lượng với nhau thì Người Homeowner có thể chấp nhận hoặc từ chối ve chai này và sẽ gửi thông báo tương ứng cho Collector.</a:t>
            </a:r>
            <a:endParaRPr sz="1000" b="1">
              <a:solidFill>
                <a:schemeClr val="dk1"/>
              </a:solidFill>
              <a:latin typeface="Open Sans"/>
              <a:ea typeface="Open Sans"/>
              <a:cs typeface="Open Sans"/>
              <a:sym typeface="Open Sans"/>
            </a:endParaRPr>
          </a:p>
          <a:p>
            <a:pPr marL="457200" lvl="0" indent="-292100" algn="l" rtl="0">
              <a:spcBef>
                <a:spcPts val="0"/>
              </a:spcBef>
              <a:spcAft>
                <a:spcPts val="0"/>
              </a:spcAft>
              <a:buClr>
                <a:schemeClr val="dk1"/>
              </a:buClr>
              <a:buSzPts val="1000"/>
              <a:buFont typeface="Open Sans"/>
              <a:buChar char="-"/>
            </a:pPr>
            <a:r>
              <a:rPr lang="en" sz="1000" b="1">
                <a:solidFill>
                  <a:schemeClr val="dk1"/>
                </a:solidFill>
                <a:latin typeface="Open Sans"/>
                <a:ea typeface="Open Sans"/>
                <a:cs typeface="Open Sans"/>
                <a:sym typeface="Open Sans"/>
              </a:rPr>
              <a:t>Trong trường hợp này, sau khi Homeowner chấp nhận y/c thì Collector có thể theo lịch trình mà đến lấy ve chai.</a:t>
            </a:r>
            <a:endParaRPr sz="1000" b="1">
              <a:solidFill>
                <a:schemeClr val="dk1"/>
              </a:solidFill>
              <a:latin typeface="Open Sans"/>
              <a:ea typeface="Open Sans"/>
              <a:cs typeface="Open Sans"/>
              <a:sym typeface="Open Sans"/>
            </a:endParaRPr>
          </a:p>
          <a:p>
            <a:pPr marL="457200" lvl="0" indent="-292100" algn="l" rtl="0">
              <a:spcBef>
                <a:spcPts val="0"/>
              </a:spcBef>
              <a:spcAft>
                <a:spcPts val="0"/>
              </a:spcAft>
              <a:buClr>
                <a:schemeClr val="dk1"/>
              </a:buClr>
              <a:buSzPts val="1000"/>
              <a:buFont typeface="Open Sans"/>
              <a:buChar char="-"/>
            </a:pPr>
            <a:r>
              <a:rPr lang="en" sz="1000" b="1">
                <a:solidFill>
                  <a:schemeClr val="dk1"/>
                </a:solidFill>
                <a:latin typeface="Open Sans"/>
                <a:ea typeface="Open Sans"/>
                <a:cs typeface="Open Sans"/>
                <a:sym typeface="Open Sans"/>
              </a:rPr>
              <a:t>Tương tự, khi có những người khác bán ve chai, thì người mua cũng có thể yêu cầu đặt ve chai, và thỏa thuận với nhau</a:t>
            </a:r>
            <a:endParaRPr sz="1000" b="1">
              <a:solidFill>
                <a:schemeClr val="dk1"/>
              </a:solidFill>
              <a:latin typeface="Open Sans"/>
              <a:ea typeface="Open Sans"/>
              <a:cs typeface="Open Sans"/>
              <a:sym typeface="Open Sans"/>
            </a:endParaRPr>
          </a:p>
          <a:p>
            <a:pPr marL="0" lvl="0" indent="0" algn="l" rtl="0">
              <a:spcBef>
                <a:spcPts val="0"/>
              </a:spcBef>
              <a:spcAft>
                <a:spcPts val="0"/>
              </a:spcAft>
              <a:buNone/>
            </a:pPr>
            <a:endParaRPr sz="1000"/>
          </a:p>
          <a:p>
            <a:pPr marL="0" lvl="0" indent="0" algn="l" rtl="0">
              <a:spcBef>
                <a:spcPts val="0"/>
              </a:spcBef>
              <a:spcAft>
                <a:spcPts val="0"/>
              </a:spcAft>
              <a:buClr>
                <a:schemeClr val="dk1"/>
              </a:buClr>
              <a:buSzPts val="1100"/>
              <a:buFont typeface="Arial"/>
              <a:buNone/>
            </a:pPr>
            <a:endParaRPr sz="1000" b="1">
              <a:solidFill>
                <a:schemeClr val="dk1"/>
              </a:solidFill>
              <a:latin typeface="Open Sans"/>
              <a:ea typeface="Open Sans"/>
              <a:cs typeface="Open Sans"/>
              <a:sym typeface="Open Sans"/>
            </a:endParaRPr>
          </a:p>
          <a:p>
            <a:pPr marL="0" lvl="0" indent="0" algn="l" rtl="0">
              <a:spcBef>
                <a:spcPts val="0"/>
              </a:spcBef>
              <a:spcAft>
                <a:spcPts val="0"/>
              </a:spcAft>
              <a:buNone/>
            </a:pPr>
            <a:endParaRPr sz="10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837ceb7384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837ceb7384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Nhân</a:t>
            </a:r>
            <a:endParaRPr/>
          </a:p>
          <a:p>
            <a:pPr marL="0" lvl="0" indent="0" algn="l" rtl="0">
              <a:spcBef>
                <a:spcPts val="0"/>
              </a:spcBef>
              <a:spcAft>
                <a:spcPts val="0"/>
              </a:spcAft>
              <a:buClr>
                <a:schemeClr val="dk1"/>
              </a:buClr>
              <a:buSzPts val="1100"/>
              <a:buFont typeface="Arial"/>
              <a:buNone/>
            </a:pPr>
            <a:r>
              <a:rPr lang="en" sz="1000" b="1">
                <a:solidFill>
                  <a:schemeClr val="dk1"/>
                </a:solidFill>
                <a:latin typeface="Open Sans"/>
                <a:ea typeface="Open Sans"/>
                <a:cs typeface="Open Sans"/>
                <a:sym typeface="Open Sans"/>
              </a:rPr>
              <a:t>Luồng chính của ứng dụng</a:t>
            </a:r>
            <a:endParaRPr sz="1000" b="1">
              <a:solidFill>
                <a:schemeClr val="dk1"/>
              </a:solidFill>
              <a:latin typeface="Open Sans"/>
              <a:ea typeface="Open Sans"/>
              <a:cs typeface="Open Sans"/>
              <a:sym typeface="Open Sans"/>
            </a:endParaRPr>
          </a:p>
          <a:p>
            <a:pPr marL="457200" lvl="0" indent="-292100" algn="l" rtl="0">
              <a:spcBef>
                <a:spcPts val="0"/>
              </a:spcBef>
              <a:spcAft>
                <a:spcPts val="0"/>
              </a:spcAft>
              <a:buClr>
                <a:schemeClr val="dk1"/>
              </a:buClr>
              <a:buSzPts val="1000"/>
              <a:buFont typeface="Open Sans"/>
              <a:buChar char="-"/>
            </a:pPr>
            <a:r>
              <a:rPr lang="en" sz="1000" b="1">
                <a:solidFill>
                  <a:schemeClr val="dk1"/>
                </a:solidFill>
                <a:latin typeface="Open Sans"/>
                <a:ea typeface="Open Sans"/>
                <a:cs typeface="Open Sans"/>
                <a:sym typeface="Open Sans"/>
              </a:rPr>
              <a:t>Sau khi thỏa thuận xong, người thu mua sẽ theo lịch trình từng ngày mà đến lấy ve chai.</a:t>
            </a:r>
            <a:endParaRPr sz="1000" b="1">
              <a:solidFill>
                <a:schemeClr val="dk1"/>
              </a:solidFill>
              <a:latin typeface="Open Sans"/>
              <a:ea typeface="Open Sans"/>
              <a:cs typeface="Open Sans"/>
              <a:sym typeface="Open Sans"/>
            </a:endParaRPr>
          </a:p>
          <a:p>
            <a:pPr marL="457200" lvl="0" indent="-292100" algn="l" rtl="0">
              <a:spcBef>
                <a:spcPts val="0"/>
              </a:spcBef>
              <a:spcAft>
                <a:spcPts val="0"/>
              </a:spcAft>
              <a:buClr>
                <a:schemeClr val="dk1"/>
              </a:buClr>
              <a:buSzPts val="1000"/>
              <a:buFont typeface="Open Sans"/>
              <a:buChar char="-"/>
            </a:pPr>
            <a:r>
              <a:rPr lang="en" sz="1000" b="1">
                <a:solidFill>
                  <a:schemeClr val="dk1"/>
                </a:solidFill>
                <a:latin typeface="Open Sans"/>
                <a:ea typeface="Open Sans"/>
                <a:cs typeface="Open Sans"/>
                <a:sym typeface="Open Sans"/>
              </a:rPr>
              <a:t>Người thu mua theo chỉ dẫn đường đến vị trí của ve chai đó.</a:t>
            </a:r>
            <a:endParaRPr sz="1000" b="1">
              <a:solidFill>
                <a:schemeClr val="dk1"/>
              </a:solidFill>
              <a:latin typeface="Open Sans"/>
              <a:ea typeface="Open Sans"/>
              <a:cs typeface="Open Sans"/>
              <a:sym typeface="Open Sans"/>
            </a:endParaRPr>
          </a:p>
          <a:p>
            <a:pPr marL="457200" lvl="0" indent="-292100" algn="l" rtl="0">
              <a:spcBef>
                <a:spcPts val="0"/>
              </a:spcBef>
              <a:spcAft>
                <a:spcPts val="0"/>
              </a:spcAft>
              <a:buClr>
                <a:schemeClr val="dk1"/>
              </a:buClr>
              <a:buSzPts val="1000"/>
              <a:buFont typeface="Open Sans"/>
              <a:buChar char="-"/>
            </a:pPr>
            <a:r>
              <a:rPr lang="en" sz="1000" b="1">
                <a:solidFill>
                  <a:schemeClr val="dk1"/>
                </a:solidFill>
                <a:latin typeface="Open Sans"/>
                <a:ea typeface="Open Sans"/>
                <a:cs typeface="Open Sans"/>
                <a:sym typeface="Open Sans"/>
              </a:rPr>
              <a:t>Collector có thể gọi cho Homeowner khi họ đến lấy ve chai.</a:t>
            </a:r>
            <a:endParaRPr sz="1000" b="1">
              <a:solidFill>
                <a:schemeClr val="dk1"/>
              </a:solidFill>
              <a:latin typeface="Open Sans"/>
              <a:ea typeface="Open Sans"/>
              <a:cs typeface="Open Sans"/>
              <a:sym typeface="Open Sans"/>
            </a:endParaRPr>
          </a:p>
          <a:p>
            <a:pPr marL="457200" lvl="0" indent="-292100" algn="l" rtl="0">
              <a:spcBef>
                <a:spcPts val="0"/>
              </a:spcBef>
              <a:spcAft>
                <a:spcPts val="0"/>
              </a:spcAft>
              <a:buClr>
                <a:schemeClr val="dk1"/>
              </a:buClr>
              <a:buSzPts val="1000"/>
              <a:buFont typeface="Open Sans"/>
              <a:buChar char="-"/>
            </a:pPr>
            <a:r>
              <a:rPr lang="en" sz="1000" b="1">
                <a:solidFill>
                  <a:schemeClr val="dk1"/>
                </a:solidFill>
                <a:latin typeface="Open Sans"/>
                <a:ea typeface="Open Sans"/>
                <a:cs typeface="Open Sans"/>
                <a:sym typeface="Open Sans"/>
              </a:rPr>
              <a:t>Sau khi Homeowner đã xác nhận ve chai đã được bán, họ có thể tùy chọn review cho người Collector và sẽ có thông báo cho Collector rằng họ đã được đánh giá.</a:t>
            </a:r>
            <a:endParaRPr sz="1000">
              <a:solidFill>
                <a:schemeClr val="dk1"/>
              </a:solidFill>
              <a:latin typeface="Open Sans"/>
              <a:ea typeface="Open Sans"/>
              <a:cs typeface="Open Sans"/>
              <a:sym typeface="Open Sans"/>
            </a:endParaRPr>
          </a:p>
          <a:p>
            <a:pPr marL="457200" lvl="0" indent="0" algn="l" rtl="0">
              <a:spcBef>
                <a:spcPts val="0"/>
              </a:spcBef>
              <a:spcAft>
                <a:spcPts val="0"/>
              </a:spcAft>
              <a:buNone/>
            </a:pPr>
            <a:endParaRPr sz="1000">
              <a:solidFill>
                <a:schemeClr val="dk1"/>
              </a:solidFill>
              <a:latin typeface="Open Sans"/>
              <a:ea typeface="Open Sans"/>
              <a:cs typeface="Open Sans"/>
              <a:sym typeface="Open Sans"/>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837ceb738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837ceb738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Nhân + Trung</a:t>
            </a:r>
            <a:endParaRPr/>
          </a:p>
          <a:p>
            <a:pPr marL="0" lvl="0" indent="0" algn="l" rtl="0">
              <a:spcBef>
                <a:spcPts val="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Nhân demo phần Homeowner</a:t>
            </a:r>
            <a:endParaRPr sz="10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Trung demo phần Collector</a:t>
            </a:r>
            <a:endParaRPr sz="1000">
              <a:solidFill>
                <a:schemeClr val="dk1"/>
              </a:solidFill>
              <a:latin typeface="Open Sans"/>
              <a:ea typeface="Open Sans"/>
              <a:cs typeface="Open Sans"/>
              <a:sym typeface="Open Sans"/>
            </a:endParaRPr>
          </a:p>
          <a:p>
            <a:pPr marL="457200" lvl="0" indent="-292100" algn="l" rtl="0">
              <a:spcBef>
                <a:spcPts val="0"/>
              </a:spcBef>
              <a:spcAft>
                <a:spcPts val="0"/>
              </a:spcAft>
              <a:buClr>
                <a:schemeClr val="dk1"/>
              </a:buClr>
              <a:buSzPts val="1000"/>
              <a:buFont typeface="Open Sans"/>
              <a:buAutoNum type="arabicPeriod"/>
            </a:pPr>
            <a:r>
              <a:rPr lang="en" sz="1000">
                <a:solidFill>
                  <a:schemeClr val="dk1"/>
                </a:solidFill>
                <a:latin typeface="Open Sans"/>
                <a:ea typeface="Open Sans"/>
                <a:cs typeface="Open Sans"/>
                <a:sym typeface="Open Sans"/>
              </a:rPr>
              <a:t>Mở app Homeowner, bấm nút đăng bán, đăng bán Ve chai “Bán giấy vụn”, phân loại “Giấy vụn”, 2kg, chọn từ 8h đến 17h tất cả các ngày</a:t>
            </a:r>
            <a:endParaRPr sz="1000">
              <a:solidFill>
                <a:schemeClr val="dk1"/>
              </a:solidFill>
              <a:latin typeface="Open Sans"/>
              <a:ea typeface="Open Sans"/>
              <a:cs typeface="Open Sans"/>
              <a:sym typeface="Open Sans"/>
            </a:endParaRPr>
          </a:p>
          <a:p>
            <a:pPr marL="457200" lvl="0" indent="-292100" algn="l" rtl="0">
              <a:spcBef>
                <a:spcPts val="0"/>
              </a:spcBef>
              <a:spcAft>
                <a:spcPts val="0"/>
              </a:spcAft>
              <a:buClr>
                <a:schemeClr val="dk1"/>
              </a:buClr>
              <a:buSzPts val="1000"/>
              <a:buFont typeface="Open Sans"/>
              <a:buAutoNum type="arabicPeriod"/>
            </a:pPr>
            <a:r>
              <a:rPr lang="en" sz="1000">
                <a:solidFill>
                  <a:schemeClr val="dk1"/>
                </a:solidFill>
                <a:latin typeface="Open Sans"/>
                <a:ea typeface="Open Sans"/>
                <a:cs typeface="Open Sans"/>
                <a:sym typeface="Open Sans"/>
              </a:rPr>
              <a:t>Mở app Collector, vào trang chủ -&gt; xem chi tiết Ve chai vừa đăng bán -&gt; Đặt ve chai -&gt; chọn thời gian là ngày bảo vệ (thứ 5)</a:t>
            </a:r>
            <a:endParaRPr sz="1000">
              <a:solidFill>
                <a:schemeClr val="dk1"/>
              </a:solidFill>
              <a:latin typeface="Open Sans"/>
              <a:ea typeface="Open Sans"/>
              <a:cs typeface="Open Sans"/>
              <a:sym typeface="Open Sans"/>
            </a:endParaRPr>
          </a:p>
          <a:p>
            <a:pPr marL="457200" lvl="0" indent="-292100" algn="l" rtl="0">
              <a:spcBef>
                <a:spcPts val="0"/>
              </a:spcBef>
              <a:spcAft>
                <a:spcPts val="0"/>
              </a:spcAft>
              <a:buClr>
                <a:schemeClr val="dk1"/>
              </a:buClr>
              <a:buSzPts val="1000"/>
              <a:buFont typeface="Open Sans"/>
              <a:buAutoNum type="arabicPeriod"/>
            </a:pPr>
            <a:r>
              <a:rPr lang="en" sz="1000">
                <a:solidFill>
                  <a:schemeClr val="dk1"/>
                </a:solidFill>
                <a:latin typeface="Open Sans"/>
                <a:ea typeface="Open Sans"/>
                <a:cs typeface="Open Sans"/>
                <a:sym typeface="Open Sans"/>
              </a:rPr>
              <a:t>Bên Homeower: nhận thông báo có người đặt ve chai -&gt; vào trang chờ xử lý -&gt; bấm đồng ý</a:t>
            </a:r>
            <a:endParaRPr sz="1000">
              <a:solidFill>
                <a:schemeClr val="dk1"/>
              </a:solidFill>
              <a:latin typeface="Open Sans"/>
              <a:ea typeface="Open Sans"/>
              <a:cs typeface="Open Sans"/>
              <a:sym typeface="Open Sans"/>
            </a:endParaRPr>
          </a:p>
          <a:p>
            <a:pPr marL="457200" lvl="0" indent="-292100" algn="l" rtl="0">
              <a:spcBef>
                <a:spcPts val="0"/>
              </a:spcBef>
              <a:spcAft>
                <a:spcPts val="0"/>
              </a:spcAft>
              <a:buClr>
                <a:schemeClr val="dk1"/>
              </a:buClr>
              <a:buSzPts val="1000"/>
              <a:buFont typeface="Open Sans"/>
              <a:buAutoNum type="arabicPeriod"/>
            </a:pPr>
            <a:r>
              <a:rPr lang="en" sz="1000">
                <a:solidFill>
                  <a:schemeClr val="dk1"/>
                </a:solidFill>
                <a:latin typeface="Open Sans"/>
                <a:ea typeface="Open Sans"/>
                <a:cs typeface="Open Sans"/>
                <a:sym typeface="Open Sans"/>
              </a:rPr>
              <a:t>Bên Collector: nhận thông báo yêu cầu đã được xác nhận</a:t>
            </a:r>
            <a:endParaRPr sz="1000">
              <a:solidFill>
                <a:schemeClr val="dk1"/>
              </a:solidFill>
              <a:latin typeface="Open Sans"/>
              <a:ea typeface="Open Sans"/>
              <a:cs typeface="Open Sans"/>
              <a:sym typeface="Open Sans"/>
            </a:endParaRPr>
          </a:p>
          <a:p>
            <a:pPr marL="457200" lvl="0" indent="-292100" algn="l" rtl="0">
              <a:spcBef>
                <a:spcPts val="0"/>
              </a:spcBef>
              <a:spcAft>
                <a:spcPts val="0"/>
              </a:spcAft>
              <a:buClr>
                <a:schemeClr val="dk1"/>
              </a:buClr>
              <a:buSzPts val="1000"/>
              <a:buFont typeface="Open Sans"/>
              <a:buAutoNum type="arabicPeriod"/>
            </a:pPr>
            <a:r>
              <a:rPr lang="en" sz="1000">
                <a:solidFill>
                  <a:schemeClr val="dk1"/>
                </a:solidFill>
                <a:latin typeface="Open Sans"/>
                <a:ea typeface="Open Sans"/>
                <a:cs typeface="Open Sans"/>
                <a:sym typeface="Open Sans"/>
              </a:rPr>
              <a:t>Bên Collector: mở “Lịch trình”  -&gt; Xem trong lịch trình có Ve chai “Bán giấy vụn” -&gt; bấm nút chỉ đường -&gt; Giả sử đi đến địa chỉ của ve chai</a:t>
            </a:r>
            <a:endParaRPr sz="1000">
              <a:solidFill>
                <a:schemeClr val="dk1"/>
              </a:solidFill>
              <a:latin typeface="Open Sans"/>
              <a:ea typeface="Open Sans"/>
              <a:cs typeface="Open Sans"/>
              <a:sym typeface="Open Sans"/>
            </a:endParaRPr>
          </a:p>
          <a:p>
            <a:pPr marL="457200" lvl="0" indent="-292100" algn="l" rtl="0">
              <a:spcBef>
                <a:spcPts val="0"/>
              </a:spcBef>
              <a:spcAft>
                <a:spcPts val="0"/>
              </a:spcAft>
              <a:buClr>
                <a:schemeClr val="dk1"/>
              </a:buClr>
              <a:buSzPts val="1000"/>
              <a:buFont typeface="Open Sans"/>
              <a:buAutoNum type="arabicPeriod"/>
            </a:pPr>
            <a:r>
              <a:rPr lang="en" sz="1000">
                <a:solidFill>
                  <a:schemeClr val="dk1"/>
                </a:solidFill>
                <a:latin typeface="Open Sans"/>
                <a:ea typeface="Open Sans"/>
                <a:cs typeface="Open Sans"/>
                <a:sym typeface="Open Sans"/>
              </a:rPr>
              <a:t>Bên Collector: quay về app, bấm nút gọi -&gt; giả sử gọi cho người bán</a:t>
            </a:r>
            <a:endParaRPr sz="1000">
              <a:solidFill>
                <a:schemeClr val="dk1"/>
              </a:solidFill>
              <a:latin typeface="Open Sans"/>
              <a:ea typeface="Open Sans"/>
              <a:cs typeface="Open Sans"/>
              <a:sym typeface="Open Sans"/>
            </a:endParaRPr>
          </a:p>
          <a:p>
            <a:pPr marL="457200" lvl="0" indent="-292100" algn="l" rtl="0">
              <a:spcBef>
                <a:spcPts val="0"/>
              </a:spcBef>
              <a:spcAft>
                <a:spcPts val="0"/>
              </a:spcAft>
              <a:buClr>
                <a:schemeClr val="dk1"/>
              </a:buClr>
              <a:buSzPts val="1000"/>
              <a:buFont typeface="Open Sans"/>
              <a:buAutoNum type="arabicPeriod"/>
            </a:pPr>
            <a:r>
              <a:rPr lang="en" sz="1000">
                <a:solidFill>
                  <a:schemeClr val="dk1"/>
                </a:solidFill>
                <a:latin typeface="Open Sans"/>
                <a:ea typeface="Open Sans"/>
                <a:cs typeface="Open Sans"/>
                <a:sym typeface="Open Sans"/>
              </a:rPr>
              <a:t>Bên Homeowner: bấm nút “Hoàn thành” ve chai “Bán giấy vụn”</a:t>
            </a:r>
            <a:endParaRPr sz="1000">
              <a:solidFill>
                <a:schemeClr val="dk1"/>
              </a:solidFill>
              <a:latin typeface="Open Sans"/>
              <a:ea typeface="Open Sans"/>
              <a:cs typeface="Open Sans"/>
              <a:sym typeface="Open Sans"/>
            </a:endParaRPr>
          </a:p>
          <a:p>
            <a:pPr marL="457200" lvl="0" indent="-292100" algn="l" rtl="0">
              <a:spcBef>
                <a:spcPts val="0"/>
              </a:spcBef>
              <a:spcAft>
                <a:spcPts val="0"/>
              </a:spcAft>
              <a:buClr>
                <a:schemeClr val="dk1"/>
              </a:buClr>
              <a:buSzPts val="1000"/>
              <a:buFont typeface="Open Sans"/>
              <a:buAutoNum type="arabicPeriod"/>
            </a:pPr>
            <a:r>
              <a:rPr lang="en" sz="1000">
                <a:solidFill>
                  <a:schemeClr val="dk1"/>
                </a:solidFill>
                <a:latin typeface="Open Sans"/>
                <a:ea typeface="Open Sans"/>
                <a:cs typeface="Open Sans"/>
                <a:sym typeface="Open Sans"/>
              </a:rPr>
              <a:t>Ben Homeowner: chọn 5 sao, đánh giá “Rất đúng giờ, làm việc nhanh”</a:t>
            </a:r>
            <a:endParaRPr sz="1000">
              <a:solidFill>
                <a:schemeClr val="dk1"/>
              </a:solidFill>
              <a:latin typeface="Open Sans"/>
              <a:ea typeface="Open Sans"/>
              <a:cs typeface="Open Sans"/>
              <a:sym typeface="Open Sans"/>
            </a:endParaRPr>
          </a:p>
          <a:p>
            <a:pPr marL="457200" lvl="0" indent="-292100" algn="l" rtl="0">
              <a:spcBef>
                <a:spcPts val="0"/>
              </a:spcBef>
              <a:spcAft>
                <a:spcPts val="0"/>
              </a:spcAft>
              <a:buClr>
                <a:schemeClr val="dk1"/>
              </a:buClr>
              <a:buSzPts val="1000"/>
              <a:buFont typeface="Open Sans"/>
              <a:buAutoNum type="arabicPeriod"/>
            </a:pPr>
            <a:r>
              <a:rPr lang="en" sz="1000">
                <a:solidFill>
                  <a:schemeClr val="dk1"/>
                </a:solidFill>
                <a:latin typeface="Open Sans"/>
                <a:ea typeface="Open Sans"/>
                <a:cs typeface="Open Sans"/>
                <a:sym typeface="Open Sans"/>
              </a:rPr>
              <a:t>Bên Collector: nhận thông báo có người đã đánh giá</a:t>
            </a:r>
            <a:endParaRPr sz="1000">
              <a:solidFill>
                <a:schemeClr val="dk1"/>
              </a:solidFill>
              <a:latin typeface="Open Sans"/>
              <a:ea typeface="Open Sans"/>
              <a:cs typeface="Open Sans"/>
              <a:sym typeface="Open Sans"/>
            </a:endParaRPr>
          </a:p>
          <a:p>
            <a:pPr marL="457200" lvl="0" indent="-292100" algn="l" rtl="0">
              <a:spcBef>
                <a:spcPts val="0"/>
              </a:spcBef>
              <a:spcAft>
                <a:spcPts val="0"/>
              </a:spcAft>
              <a:buClr>
                <a:schemeClr val="dk1"/>
              </a:buClr>
              <a:buSzPts val="1000"/>
              <a:buFont typeface="Open Sans"/>
              <a:buAutoNum type="arabicPeriod"/>
            </a:pPr>
            <a:r>
              <a:rPr lang="en" sz="1000">
                <a:solidFill>
                  <a:schemeClr val="dk1"/>
                </a:solidFill>
                <a:latin typeface="Open Sans"/>
                <a:ea typeface="Open Sans"/>
                <a:cs typeface="Open Sans"/>
                <a:sym typeface="Open Sans"/>
              </a:rPr>
              <a:t>Cả 2 bên: vào Profile -&gt; Xem lịch sử Ve chai để xem lại đánh giá</a:t>
            </a:r>
            <a:endParaRPr sz="1000">
              <a:solidFill>
                <a:schemeClr val="dk1"/>
              </a:solidFill>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Nhân demo phần Homeowner</a:t>
            </a:r>
            <a:endParaRPr sz="10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Trung demo phần Collector</a:t>
            </a:r>
            <a:endParaRPr sz="1000">
              <a:solidFill>
                <a:schemeClr val="dk1"/>
              </a:solidFill>
              <a:latin typeface="Open Sans"/>
              <a:ea typeface="Open Sans"/>
              <a:cs typeface="Open Sans"/>
              <a:sym typeface="Open Sans"/>
            </a:endParaRPr>
          </a:p>
          <a:p>
            <a:pPr marL="457200" lvl="0" indent="-292100" algn="l" rtl="0">
              <a:spcBef>
                <a:spcPts val="0"/>
              </a:spcBef>
              <a:spcAft>
                <a:spcPts val="0"/>
              </a:spcAft>
              <a:buClr>
                <a:schemeClr val="dk1"/>
              </a:buClr>
              <a:buSzPts val="1000"/>
              <a:buFont typeface="Open Sans"/>
              <a:buAutoNum type="arabicPeriod"/>
            </a:pPr>
            <a:r>
              <a:rPr lang="en" sz="1000">
                <a:solidFill>
                  <a:schemeClr val="dk1"/>
                </a:solidFill>
                <a:latin typeface="Open Sans"/>
                <a:ea typeface="Open Sans"/>
                <a:cs typeface="Open Sans"/>
                <a:sym typeface="Open Sans"/>
              </a:rPr>
              <a:t>Mở app Homeowner, bấm nút đăng bán, đăng bán Ve chai “Bán giấy vụn”, phân loại “Giấy vụn”, 2kg, chọn từ 8h đến 17h tất cả các ngày</a:t>
            </a:r>
            <a:endParaRPr sz="1000">
              <a:solidFill>
                <a:schemeClr val="dk1"/>
              </a:solidFill>
              <a:latin typeface="Open Sans"/>
              <a:ea typeface="Open Sans"/>
              <a:cs typeface="Open Sans"/>
              <a:sym typeface="Open Sans"/>
            </a:endParaRPr>
          </a:p>
          <a:p>
            <a:pPr marL="457200" lvl="0" indent="-292100" algn="l" rtl="0">
              <a:spcBef>
                <a:spcPts val="0"/>
              </a:spcBef>
              <a:spcAft>
                <a:spcPts val="0"/>
              </a:spcAft>
              <a:buClr>
                <a:schemeClr val="dk1"/>
              </a:buClr>
              <a:buSzPts val="1000"/>
              <a:buFont typeface="Open Sans"/>
              <a:buAutoNum type="arabicPeriod"/>
            </a:pPr>
            <a:r>
              <a:rPr lang="en" sz="1000">
                <a:solidFill>
                  <a:schemeClr val="dk1"/>
                </a:solidFill>
                <a:latin typeface="Open Sans"/>
                <a:ea typeface="Open Sans"/>
                <a:cs typeface="Open Sans"/>
                <a:sym typeface="Open Sans"/>
              </a:rPr>
              <a:t>Mở app Collector, vào trang chủ -&gt; xem chi tiết Ve chai vừa đăng bán -&gt; Đặt ve chai -&gt; chọn thời gian là ngày bảo vệ (thứ 5)</a:t>
            </a:r>
            <a:endParaRPr sz="1000">
              <a:solidFill>
                <a:schemeClr val="dk1"/>
              </a:solidFill>
              <a:latin typeface="Open Sans"/>
              <a:ea typeface="Open Sans"/>
              <a:cs typeface="Open Sans"/>
              <a:sym typeface="Open Sans"/>
            </a:endParaRPr>
          </a:p>
          <a:p>
            <a:pPr marL="457200" lvl="0" indent="-292100" algn="l" rtl="0">
              <a:spcBef>
                <a:spcPts val="0"/>
              </a:spcBef>
              <a:spcAft>
                <a:spcPts val="0"/>
              </a:spcAft>
              <a:buClr>
                <a:schemeClr val="dk1"/>
              </a:buClr>
              <a:buSzPts val="1000"/>
              <a:buFont typeface="Open Sans"/>
              <a:buAutoNum type="arabicPeriod"/>
            </a:pPr>
            <a:r>
              <a:rPr lang="en" sz="1000">
                <a:solidFill>
                  <a:schemeClr val="dk1"/>
                </a:solidFill>
                <a:latin typeface="Open Sans"/>
                <a:ea typeface="Open Sans"/>
                <a:cs typeface="Open Sans"/>
                <a:sym typeface="Open Sans"/>
              </a:rPr>
              <a:t>Bên Homeower: nhận thông báo có người đặt ve chai -&gt; vào trang chờ xử lý -&gt; bấm đồng ý</a:t>
            </a:r>
            <a:endParaRPr sz="1000">
              <a:solidFill>
                <a:schemeClr val="dk1"/>
              </a:solidFill>
              <a:latin typeface="Open Sans"/>
              <a:ea typeface="Open Sans"/>
              <a:cs typeface="Open Sans"/>
              <a:sym typeface="Open Sans"/>
            </a:endParaRPr>
          </a:p>
          <a:p>
            <a:pPr marL="457200" lvl="0" indent="-292100" algn="l" rtl="0">
              <a:spcBef>
                <a:spcPts val="0"/>
              </a:spcBef>
              <a:spcAft>
                <a:spcPts val="0"/>
              </a:spcAft>
              <a:buClr>
                <a:schemeClr val="dk1"/>
              </a:buClr>
              <a:buSzPts val="1000"/>
              <a:buFont typeface="Open Sans"/>
              <a:buAutoNum type="arabicPeriod"/>
            </a:pPr>
            <a:r>
              <a:rPr lang="en" sz="1000">
                <a:solidFill>
                  <a:schemeClr val="dk1"/>
                </a:solidFill>
                <a:latin typeface="Open Sans"/>
                <a:ea typeface="Open Sans"/>
                <a:cs typeface="Open Sans"/>
                <a:sym typeface="Open Sans"/>
              </a:rPr>
              <a:t>Bên Collector: nhận thông báo yêu cầu đã được xác nhận</a:t>
            </a:r>
            <a:endParaRPr sz="1000">
              <a:solidFill>
                <a:schemeClr val="dk1"/>
              </a:solidFill>
              <a:latin typeface="Open Sans"/>
              <a:ea typeface="Open Sans"/>
              <a:cs typeface="Open Sans"/>
              <a:sym typeface="Open Sans"/>
            </a:endParaRPr>
          </a:p>
          <a:p>
            <a:pPr marL="457200" lvl="0" indent="-292100" algn="l" rtl="0">
              <a:spcBef>
                <a:spcPts val="0"/>
              </a:spcBef>
              <a:spcAft>
                <a:spcPts val="0"/>
              </a:spcAft>
              <a:buClr>
                <a:schemeClr val="dk1"/>
              </a:buClr>
              <a:buSzPts val="1000"/>
              <a:buFont typeface="Open Sans"/>
              <a:buAutoNum type="arabicPeriod"/>
            </a:pPr>
            <a:r>
              <a:rPr lang="en" sz="1000">
                <a:solidFill>
                  <a:schemeClr val="dk1"/>
                </a:solidFill>
                <a:latin typeface="Open Sans"/>
                <a:ea typeface="Open Sans"/>
                <a:cs typeface="Open Sans"/>
                <a:sym typeface="Open Sans"/>
              </a:rPr>
              <a:t>Bên Collector: mở “Lịch trình”  -&gt; Xem trong lịch trình có Ve chai “Bán giấy vụn” -&gt; bấm nút chỉ đường -&gt; Giả sử đi đến địa chỉ của ve chai</a:t>
            </a:r>
            <a:endParaRPr sz="1000">
              <a:solidFill>
                <a:schemeClr val="dk1"/>
              </a:solidFill>
              <a:latin typeface="Open Sans"/>
              <a:ea typeface="Open Sans"/>
              <a:cs typeface="Open Sans"/>
              <a:sym typeface="Open Sans"/>
            </a:endParaRPr>
          </a:p>
          <a:p>
            <a:pPr marL="457200" lvl="0" indent="-292100" algn="l" rtl="0">
              <a:spcBef>
                <a:spcPts val="0"/>
              </a:spcBef>
              <a:spcAft>
                <a:spcPts val="0"/>
              </a:spcAft>
              <a:buClr>
                <a:schemeClr val="dk1"/>
              </a:buClr>
              <a:buSzPts val="1000"/>
              <a:buFont typeface="Open Sans"/>
              <a:buAutoNum type="arabicPeriod"/>
            </a:pPr>
            <a:r>
              <a:rPr lang="en" sz="1000">
                <a:solidFill>
                  <a:schemeClr val="dk1"/>
                </a:solidFill>
                <a:latin typeface="Open Sans"/>
                <a:ea typeface="Open Sans"/>
                <a:cs typeface="Open Sans"/>
                <a:sym typeface="Open Sans"/>
              </a:rPr>
              <a:t>Bên Collector: quay về app, bấm nút gọi -&gt; giả sử gọi cho người bán</a:t>
            </a:r>
            <a:endParaRPr sz="1000">
              <a:solidFill>
                <a:schemeClr val="dk1"/>
              </a:solidFill>
              <a:latin typeface="Open Sans"/>
              <a:ea typeface="Open Sans"/>
              <a:cs typeface="Open Sans"/>
              <a:sym typeface="Open Sans"/>
            </a:endParaRPr>
          </a:p>
          <a:p>
            <a:pPr marL="457200" lvl="0" indent="-292100" algn="l" rtl="0">
              <a:spcBef>
                <a:spcPts val="0"/>
              </a:spcBef>
              <a:spcAft>
                <a:spcPts val="0"/>
              </a:spcAft>
              <a:buClr>
                <a:schemeClr val="dk1"/>
              </a:buClr>
              <a:buSzPts val="1000"/>
              <a:buFont typeface="Open Sans"/>
              <a:buAutoNum type="arabicPeriod"/>
            </a:pPr>
            <a:r>
              <a:rPr lang="en" sz="1000">
                <a:solidFill>
                  <a:schemeClr val="dk1"/>
                </a:solidFill>
                <a:latin typeface="Open Sans"/>
                <a:ea typeface="Open Sans"/>
                <a:cs typeface="Open Sans"/>
                <a:sym typeface="Open Sans"/>
              </a:rPr>
              <a:t>Bên Homeowner: bấm nút “Hoàn thành” ve chai “Bán giấy vụn”</a:t>
            </a:r>
            <a:endParaRPr sz="1000">
              <a:solidFill>
                <a:schemeClr val="dk1"/>
              </a:solidFill>
              <a:latin typeface="Open Sans"/>
              <a:ea typeface="Open Sans"/>
              <a:cs typeface="Open Sans"/>
              <a:sym typeface="Open Sans"/>
            </a:endParaRPr>
          </a:p>
          <a:p>
            <a:pPr marL="457200" lvl="0" indent="-292100" algn="l" rtl="0">
              <a:spcBef>
                <a:spcPts val="0"/>
              </a:spcBef>
              <a:spcAft>
                <a:spcPts val="0"/>
              </a:spcAft>
              <a:buClr>
                <a:schemeClr val="dk1"/>
              </a:buClr>
              <a:buSzPts val="1000"/>
              <a:buFont typeface="Open Sans"/>
              <a:buAutoNum type="arabicPeriod"/>
            </a:pPr>
            <a:r>
              <a:rPr lang="en" sz="1000">
                <a:solidFill>
                  <a:schemeClr val="dk1"/>
                </a:solidFill>
                <a:latin typeface="Open Sans"/>
                <a:ea typeface="Open Sans"/>
                <a:cs typeface="Open Sans"/>
                <a:sym typeface="Open Sans"/>
              </a:rPr>
              <a:t>Ben Homeowner: chọn 5 sao, đánh giá “Rất đúng giờ, làm việc nhanh”</a:t>
            </a:r>
            <a:endParaRPr sz="1000">
              <a:solidFill>
                <a:schemeClr val="dk1"/>
              </a:solidFill>
              <a:latin typeface="Open Sans"/>
              <a:ea typeface="Open Sans"/>
              <a:cs typeface="Open Sans"/>
              <a:sym typeface="Open Sans"/>
            </a:endParaRPr>
          </a:p>
          <a:p>
            <a:pPr marL="457200" lvl="0" indent="-292100" algn="l" rtl="0">
              <a:spcBef>
                <a:spcPts val="0"/>
              </a:spcBef>
              <a:spcAft>
                <a:spcPts val="0"/>
              </a:spcAft>
              <a:buClr>
                <a:schemeClr val="dk1"/>
              </a:buClr>
              <a:buSzPts val="1000"/>
              <a:buFont typeface="Open Sans"/>
              <a:buAutoNum type="arabicPeriod"/>
            </a:pPr>
            <a:r>
              <a:rPr lang="en" sz="1000">
                <a:solidFill>
                  <a:schemeClr val="dk1"/>
                </a:solidFill>
                <a:latin typeface="Open Sans"/>
                <a:ea typeface="Open Sans"/>
                <a:cs typeface="Open Sans"/>
                <a:sym typeface="Open Sans"/>
              </a:rPr>
              <a:t>Bên Collector: nhận thông báo có người đã đánh giá</a:t>
            </a:r>
            <a:endParaRPr sz="1000">
              <a:solidFill>
                <a:schemeClr val="dk1"/>
              </a:solidFill>
              <a:latin typeface="Open Sans"/>
              <a:ea typeface="Open Sans"/>
              <a:cs typeface="Open Sans"/>
              <a:sym typeface="Open Sans"/>
            </a:endParaRPr>
          </a:p>
          <a:p>
            <a:pPr marL="457200" lvl="0" indent="-292100" algn="l" rtl="0">
              <a:spcBef>
                <a:spcPts val="0"/>
              </a:spcBef>
              <a:spcAft>
                <a:spcPts val="0"/>
              </a:spcAft>
              <a:buClr>
                <a:schemeClr val="dk1"/>
              </a:buClr>
              <a:buSzPts val="1000"/>
              <a:buFont typeface="Open Sans"/>
              <a:buAutoNum type="arabicPeriod"/>
            </a:pPr>
            <a:r>
              <a:rPr lang="en" sz="1000">
                <a:solidFill>
                  <a:schemeClr val="dk1"/>
                </a:solidFill>
                <a:latin typeface="Open Sans"/>
                <a:ea typeface="Open Sans"/>
                <a:cs typeface="Open Sans"/>
                <a:sym typeface="Open Sans"/>
              </a:rPr>
              <a:t>Cả 2 bên: vào Profile -&gt; Xem lịch sử Ve chai để xem lại đánh giá</a:t>
            </a:r>
            <a:endParaRPr sz="1000">
              <a:solidFill>
                <a:schemeClr val="dk1"/>
              </a:solidFill>
              <a:latin typeface="Open Sans"/>
              <a:ea typeface="Open Sans"/>
              <a:cs typeface="Open Sans"/>
              <a:sym typeface="Open Sans"/>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837ceb7384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837ceb7384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Trung</a:t>
            </a:r>
            <a:endParaRPr/>
          </a:p>
          <a:p>
            <a:pPr marL="457200" lvl="0" indent="-298450" algn="l" rtl="0">
              <a:spcBef>
                <a:spcPts val="0"/>
              </a:spcBef>
              <a:spcAft>
                <a:spcPts val="0"/>
              </a:spcAft>
              <a:buSzPts val="1100"/>
              <a:buChar char="-"/>
            </a:pPr>
            <a:r>
              <a:rPr lang="en"/>
              <a:t>Ngoài ra còn một số kịch bản khác có thể xảy ra</a:t>
            </a:r>
            <a:endParaRPr/>
          </a:p>
          <a:p>
            <a:pPr marL="457200" lvl="0" indent="-298450" algn="l" rtl="0">
              <a:spcBef>
                <a:spcPts val="0"/>
              </a:spcBef>
              <a:spcAft>
                <a:spcPts val="0"/>
              </a:spcAft>
              <a:buSzPts val="1100"/>
              <a:buChar char="-"/>
            </a:pPr>
            <a:r>
              <a:rPr lang="en"/>
              <a:t>Trường hợp đầu tiên đó là vì một số lí do nên người thu mua ve chai không muốn đặt ve chai này nữa thì họ có thể ấn nút huỷ yêu cầu và khi đó người bán ve chai sẽ nhận được thông báo về việc người thu mua ve chai đã huỷ yêu cầu.</a:t>
            </a: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837ceb7384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837ceb7384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Trung</a:t>
            </a:r>
            <a:endParaRPr>
              <a:solidFill>
                <a:schemeClr val="dk1"/>
              </a:solidFill>
            </a:endParaRPr>
          </a:p>
          <a:p>
            <a:pPr marL="457200" lvl="0" indent="-298450" algn="l" rtl="0">
              <a:spcBef>
                <a:spcPts val="0"/>
              </a:spcBef>
              <a:spcAft>
                <a:spcPts val="0"/>
              </a:spcAft>
              <a:buClr>
                <a:schemeClr val="dk1"/>
              </a:buClr>
              <a:buSzPts val="1100"/>
              <a:buChar char="-"/>
            </a:pPr>
            <a:r>
              <a:rPr lang="en" b="1">
                <a:solidFill>
                  <a:schemeClr val="dk1"/>
                </a:solidFill>
              </a:rPr>
              <a:t>Kế tiếp sẽ là trường hợp người bán từ chối yêu cầu đặt ve chai từ người thu mua</a:t>
            </a:r>
            <a:endParaRPr b="1">
              <a:solidFill>
                <a:schemeClr val="dk1"/>
              </a:solidFill>
            </a:endParaRPr>
          </a:p>
          <a:p>
            <a:pPr marL="457200" lvl="0" indent="-298450" algn="l" rtl="0">
              <a:spcBef>
                <a:spcPts val="0"/>
              </a:spcBef>
              <a:spcAft>
                <a:spcPts val="0"/>
              </a:spcAft>
              <a:buClr>
                <a:schemeClr val="dk1"/>
              </a:buClr>
              <a:buSzPts val="1100"/>
              <a:buChar char="-"/>
            </a:pPr>
            <a:r>
              <a:rPr lang="en" b="1">
                <a:solidFill>
                  <a:schemeClr val="dk1"/>
                </a:solidFill>
              </a:rPr>
              <a:t>Đối với mỗi bài đăng bán ve chai thì người đăng bán sẽ nhận được nhiều yêu cầu đặt mua từ nhiều người thu mua ve chai khác nhau</a:t>
            </a:r>
            <a:endParaRPr b="1">
              <a:solidFill>
                <a:schemeClr val="dk1"/>
              </a:solidFill>
            </a:endParaRPr>
          </a:p>
          <a:p>
            <a:pPr marL="457200" lvl="0" indent="-298450" algn="l" rtl="0">
              <a:spcBef>
                <a:spcPts val="0"/>
              </a:spcBef>
              <a:spcAft>
                <a:spcPts val="0"/>
              </a:spcAft>
              <a:buClr>
                <a:schemeClr val="dk1"/>
              </a:buClr>
              <a:buSzPts val="1100"/>
              <a:buChar char="-"/>
            </a:pPr>
            <a:r>
              <a:rPr lang="en" b="1">
                <a:solidFill>
                  <a:schemeClr val="dk1"/>
                </a:solidFill>
              </a:rPr>
              <a:t>Người bán có thể từ chối yêu cầu đặt mua ve chai từ phía người thu mua. Sau khi yêu cầu đặt mua đã bị từ chối thì hệ thống sẽ gửi thông báo rằng yêu cầu đặt mua ve chai đã bị từ chối đến cho người thu yêu cầu đặt ve chai đó</a:t>
            </a:r>
            <a:endParaRPr b="1">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837ceb7384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837ceb738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Trung</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tiếp theo sẽ là trường hợp người bán không còn muốn bán ve chai mà họ đã đăng trước đó</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đối với trường hợp này, người bán có thể chủ động xoá ve chai. Và nếu ve chai đang có người yêu cầu đặt mua thì hệ thống sẽ gửi thông báo đến cho người thu mua liên quan.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837ceb7384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837ceb738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Nhân + Trung</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837ceb7384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837ceb7384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Trung</a:t>
            </a:r>
            <a:endParaRPr sz="1300"/>
          </a:p>
          <a:p>
            <a:pPr marL="457200" lvl="0" indent="-311150" algn="l" rtl="0">
              <a:spcBef>
                <a:spcPts val="0"/>
              </a:spcBef>
              <a:spcAft>
                <a:spcPts val="0"/>
              </a:spcAft>
              <a:buClr>
                <a:schemeClr val="dk1"/>
              </a:buClr>
              <a:buSzPts val="1300"/>
              <a:buFont typeface="Open Sans"/>
              <a:buAutoNum type="arabicPeriod"/>
            </a:pPr>
            <a:r>
              <a:rPr lang="en" sz="1300">
                <a:solidFill>
                  <a:schemeClr val="dk1"/>
                </a:solidFill>
                <a:latin typeface="Open Sans"/>
                <a:ea typeface="Open Sans"/>
                <a:cs typeface="Open Sans"/>
                <a:sym typeface="Open Sans"/>
              </a:rPr>
              <a:t>Collector đến địa chỉ lấy Ve chai, nhưng không đúng địa chỉ, hoặc không gọi được cho người bán -&gt; tạo báo cáo đến Hệ thống- khi có report được tạo ra, thì hệ thống gửi email đến đội ngũ Admin để admin có thể kịp thời xử lý.</a:t>
            </a:r>
            <a:endParaRPr sz="1300">
              <a:solidFill>
                <a:schemeClr val="dk1"/>
              </a:solidFill>
              <a:latin typeface="Open Sans"/>
              <a:ea typeface="Open Sans"/>
              <a:cs typeface="Open Sans"/>
              <a:sym typeface="Open Sans"/>
            </a:endParaRPr>
          </a:p>
          <a:p>
            <a:pPr marL="457200" lvl="0" indent="-311150" algn="l" rtl="0">
              <a:spcBef>
                <a:spcPts val="0"/>
              </a:spcBef>
              <a:spcAft>
                <a:spcPts val="0"/>
              </a:spcAft>
              <a:buClr>
                <a:schemeClr val="dk1"/>
              </a:buClr>
              <a:buSzPts val="1300"/>
              <a:buFont typeface="Open Sans"/>
              <a:buAutoNum type="arabicPeriod"/>
            </a:pPr>
            <a:r>
              <a:rPr lang="en" sz="1300">
                <a:solidFill>
                  <a:schemeClr val="dk1"/>
                </a:solidFill>
                <a:latin typeface="Open Sans"/>
                <a:ea typeface="Open Sans"/>
                <a:cs typeface="Open Sans"/>
                <a:sym typeface="Open Sans"/>
              </a:rPr>
              <a:t>(Mở web show trang report scrap)</a:t>
            </a:r>
            <a:endParaRPr sz="1300">
              <a:solidFill>
                <a:schemeClr val="dk1"/>
              </a:solidFill>
              <a:latin typeface="Open Sans"/>
              <a:ea typeface="Open Sans"/>
              <a:cs typeface="Open Sans"/>
              <a:sym typeface="Open Sans"/>
            </a:endParaRPr>
          </a:p>
          <a:p>
            <a:pPr marL="457200" lvl="0" indent="-311150" algn="l" rtl="0">
              <a:spcBef>
                <a:spcPts val="0"/>
              </a:spcBef>
              <a:spcAft>
                <a:spcPts val="0"/>
              </a:spcAft>
              <a:buClr>
                <a:schemeClr val="dk1"/>
              </a:buClr>
              <a:buSzPts val="1300"/>
              <a:buFont typeface="Open Sans"/>
              <a:buAutoNum type="arabicPeriod"/>
            </a:pPr>
            <a:r>
              <a:rPr lang="en" sz="1300">
                <a:solidFill>
                  <a:schemeClr val="dk1"/>
                </a:solidFill>
                <a:latin typeface="Open Sans"/>
                <a:ea typeface="Open Sans"/>
                <a:cs typeface="Open Sans"/>
                <a:sym typeface="Open Sans"/>
              </a:rPr>
              <a:t>Ngoài ra, với những báo cáo nào sau 1 khoảng thời gian chưa được xử lý, sẽ tiếp tục có mail gửi đến admin nhắc nhở xử lý. Khoảng thời gian đó hiện tại đang là 1 ngày. Và admin có thể thay đổi khoảng thời gian đó trong Setting.</a:t>
            </a:r>
            <a:endParaRPr sz="1300">
              <a:solidFill>
                <a:schemeClr val="dk1"/>
              </a:solidFill>
              <a:latin typeface="Open Sans"/>
              <a:ea typeface="Open Sans"/>
              <a:cs typeface="Open Sans"/>
              <a:sym typeface="Open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62c94e3c9f_0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62c94e3c9f_0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Duy Đạt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Trước hết, đây là những phần mà chúng tôi sẽ trình bày trong hôm nay: </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1. Giới thiệu về Hệ thống Scrap Collector</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2. Thực hiện hệ thống: bao gồm thiết kế + cách thực thi + demo</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3. Nêu ra những Giá trị mà hệ thống mang lại + những thách thức mà hệ thống đang gặp phải</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4. Kế hoạch phát triển trong tương lai</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7793fd69d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7793fd69d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Nhân + Trung</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837ceb7384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837ceb7384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300"/>
          </a:p>
          <a:p>
            <a:pPr marL="0" lvl="0" indent="0" algn="l" rtl="0">
              <a:spcBef>
                <a:spcPts val="0"/>
              </a:spcBef>
              <a:spcAft>
                <a:spcPts val="0"/>
              </a:spcAft>
              <a:buNone/>
            </a:pPr>
            <a:r>
              <a:rPr lang="en" sz="1300"/>
              <a:t>Khánh</a:t>
            </a:r>
            <a:endParaRPr sz="1300"/>
          </a:p>
          <a:p>
            <a:pPr marL="457200" lvl="0" indent="-311150" algn="l" rtl="0">
              <a:spcBef>
                <a:spcPts val="0"/>
              </a:spcBef>
              <a:spcAft>
                <a:spcPts val="0"/>
              </a:spcAft>
              <a:buClr>
                <a:schemeClr val="dk1"/>
              </a:buClr>
              <a:buSzPts val="1300"/>
              <a:buFont typeface="Open Sans"/>
              <a:buAutoNum type="arabicPeriod"/>
            </a:pPr>
            <a:r>
              <a:rPr lang="en" sz="1300">
                <a:solidFill>
                  <a:schemeClr val="dk1"/>
                </a:solidFill>
                <a:latin typeface="Open Sans"/>
                <a:ea typeface="Open Sans"/>
                <a:cs typeface="Open Sans"/>
                <a:sym typeface="Open Sans"/>
              </a:rPr>
              <a:t>Collector để trễ hẹn với người Homeowner -&gt; Hệ thống báo trễ hẹn đến lấy ve chai cho cả người Collector và Homeowner của ve chai đó.</a:t>
            </a:r>
            <a:endParaRPr sz="1300">
              <a:solidFill>
                <a:schemeClr val="dk1"/>
              </a:solidFill>
              <a:latin typeface="Open Sans"/>
              <a:ea typeface="Open Sans"/>
              <a:cs typeface="Open Sans"/>
              <a:sym typeface="Open Sans"/>
            </a:endParaRPr>
          </a:p>
          <a:p>
            <a:pPr marL="914400" lvl="1" indent="-311150" algn="l" rtl="0">
              <a:spcBef>
                <a:spcPts val="0"/>
              </a:spcBef>
              <a:spcAft>
                <a:spcPts val="0"/>
              </a:spcAft>
              <a:buClr>
                <a:schemeClr val="dk1"/>
              </a:buClr>
              <a:buSzPts val="1300"/>
              <a:buFont typeface="Open Sans"/>
              <a:buAutoNum type="alphaLcPeriod"/>
            </a:pPr>
            <a:r>
              <a:rPr lang="en" sz="1300">
                <a:solidFill>
                  <a:schemeClr val="dk1"/>
                </a:solidFill>
                <a:latin typeface="Open Sans"/>
                <a:ea typeface="Open Sans"/>
                <a:cs typeface="Open Sans"/>
                <a:sym typeface="Open Sans"/>
              </a:rPr>
              <a:t>Đối với Collector sẽ có tác vụ pick up, còn Homeowner sẽ là rao bán lại.</a:t>
            </a:r>
            <a:endParaRPr sz="1300">
              <a:solidFill>
                <a:schemeClr val="dk1"/>
              </a:solidFill>
              <a:latin typeface="Open Sans"/>
              <a:ea typeface="Open Sans"/>
              <a:cs typeface="Open Sans"/>
              <a:sym typeface="Open Sans"/>
            </a:endParaRPr>
          </a:p>
          <a:p>
            <a:pPr marL="914400" lvl="1" indent="-311150" algn="l" rtl="0">
              <a:spcBef>
                <a:spcPts val="0"/>
              </a:spcBef>
              <a:spcAft>
                <a:spcPts val="0"/>
              </a:spcAft>
              <a:buClr>
                <a:schemeClr val="dk1"/>
              </a:buClr>
              <a:buSzPts val="1300"/>
              <a:buFont typeface="Open Sans"/>
              <a:buAutoNum type="alphaLcPeriod"/>
            </a:pPr>
            <a:r>
              <a:rPr lang="en" sz="1300">
                <a:solidFill>
                  <a:schemeClr val="dk1"/>
                </a:solidFill>
                <a:latin typeface="Open Sans"/>
                <a:ea typeface="Open Sans"/>
                <a:cs typeface="Open Sans"/>
                <a:sym typeface="Open Sans"/>
              </a:rPr>
              <a:t>Nếu Collector đã lấy Ve chai này (Homeowner chưa xác nhận rằng Collector đã lấy Ve chai) -&gt; thông báo “Tôi đã lấy ve chai này” (Khánh)</a:t>
            </a:r>
            <a:endParaRPr sz="1300">
              <a:solidFill>
                <a:schemeClr val="dk1"/>
              </a:solidFill>
              <a:latin typeface="Open Sans"/>
              <a:ea typeface="Open Sans"/>
              <a:cs typeface="Open Sans"/>
              <a:sym typeface="Open Sans"/>
            </a:endParaRPr>
          </a:p>
          <a:p>
            <a:pPr marL="914400" lvl="1" indent="-311150" algn="l" rtl="0">
              <a:spcBef>
                <a:spcPts val="0"/>
              </a:spcBef>
              <a:spcAft>
                <a:spcPts val="0"/>
              </a:spcAft>
              <a:buClr>
                <a:schemeClr val="dk1"/>
              </a:buClr>
              <a:buSzPts val="1300"/>
              <a:buFont typeface="Open Sans"/>
              <a:buAutoNum type="alphaLcPeriod"/>
            </a:pPr>
            <a:r>
              <a:rPr lang="en" sz="1300">
                <a:solidFill>
                  <a:schemeClr val="dk1"/>
                </a:solidFill>
                <a:latin typeface="Open Sans"/>
                <a:ea typeface="Open Sans"/>
                <a:cs typeface="Open Sans"/>
                <a:sym typeface="Open Sans"/>
              </a:rPr>
              <a:t>Nếu Collector chưa lấy Ve chai -&gt; liên lạc với người bán để tự xử lý với nhau (Khánh)</a:t>
            </a:r>
            <a:endParaRPr sz="1300">
              <a:solidFill>
                <a:schemeClr val="dk1"/>
              </a:solidFill>
              <a:latin typeface="Open Sans"/>
              <a:ea typeface="Open Sans"/>
              <a:cs typeface="Open Sans"/>
              <a:sym typeface="Open Sans"/>
            </a:endParaRPr>
          </a:p>
          <a:p>
            <a:pPr marL="914400" lvl="1" indent="-311150" algn="l" rtl="0">
              <a:spcBef>
                <a:spcPts val="0"/>
              </a:spcBef>
              <a:spcAft>
                <a:spcPts val="0"/>
              </a:spcAft>
              <a:buClr>
                <a:schemeClr val="dk1"/>
              </a:buClr>
              <a:buSzPts val="1300"/>
              <a:buFont typeface="Open Sans"/>
              <a:buAutoNum type="alphaLcPeriod"/>
            </a:pPr>
            <a:r>
              <a:rPr lang="en" sz="1300">
                <a:solidFill>
                  <a:schemeClr val="dk1"/>
                </a:solidFill>
                <a:latin typeface="Open Sans"/>
                <a:ea typeface="Open Sans"/>
                <a:cs typeface="Open Sans"/>
                <a:sym typeface="Open Sans"/>
              </a:rPr>
              <a:t>Nếu Homeowner không muốn bán ve chai cho người Collector này nữa -&gt; Rao bán lại Ve chai này  (Khánh)</a:t>
            </a:r>
            <a:endParaRPr sz="1300">
              <a:solidFill>
                <a:schemeClr val="dk1"/>
              </a:solidFill>
              <a:latin typeface="Open Sans"/>
              <a:ea typeface="Open Sans"/>
              <a:cs typeface="Open Sans"/>
              <a:sym typeface="Open Sans"/>
            </a:endParaRPr>
          </a:p>
          <a:p>
            <a:pPr marL="914400" lvl="1" indent="-311150" algn="l" rtl="0">
              <a:spcBef>
                <a:spcPts val="0"/>
              </a:spcBef>
              <a:spcAft>
                <a:spcPts val="0"/>
              </a:spcAft>
              <a:buClr>
                <a:schemeClr val="dk1"/>
              </a:buClr>
              <a:buSzPts val="1300"/>
              <a:buFont typeface="Open Sans"/>
              <a:buAutoNum type="alphaLcPeriod"/>
            </a:pPr>
            <a:r>
              <a:rPr lang="en" sz="1300">
                <a:solidFill>
                  <a:schemeClr val="dk1"/>
                </a:solidFill>
                <a:latin typeface="Open Sans"/>
                <a:ea typeface="Open Sans"/>
                <a:cs typeface="Open Sans"/>
                <a:sym typeface="Open Sans"/>
              </a:rPr>
              <a:t>Nếu Người bán Ve chai không lấy ve chai nhưng lại thông báo “Tôi đã lấy ve chai này” -&gt; Homeowner gửi report “Người mua không đến lấy ve chai”, có thể rao bán lại (Đạt)</a:t>
            </a:r>
            <a:endParaRPr sz="1300">
              <a:solidFill>
                <a:schemeClr val="dk1"/>
              </a:solidFill>
              <a:latin typeface="Open Sans"/>
              <a:ea typeface="Open Sans"/>
              <a:cs typeface="Open Sans"/>
              <a:sym typeface="Open Sans"/>
            </a:endParaRPr>
          </a:p>
          <a:p>
            <a:pPr marL="914400" lvl="1" indent="-311150" algn="l" rtl="0">
              <a:spcBef>
                <a:spcPts val="0"/>
              </a:spcBef>
              <a:spcAft>
                <a:spcPts val="0"/>
              </a:spcAft>
              <a:buClr>
                <a:schemeClr val="dk1"/>
              </a:buClr>
              <a:buSzPts val="1300"/>
              <a:buFont typeface="Open Sans"/>
              <a:buAutoNum type="alphaLcPeriod"/>
            </a:pPr>
            <a:r>
              <a:rPr lang="en" sz="1300">
                <a:solidFill>
                  <a:schemeClr val="dk1"/>
                </a:solidFill>
                <a:latin typeface="Open Sans"/>
                <a:ea typeface="Open Sans"/>
                <a:cs typeface="Open Sans"/>
                <a:sym typeface="Open Sans"/>
              </a:rPr>
              <a:t>Khi Collector thông báo đã lấy ve chai -&gt; Homeowner có thể “Hoàn thành” và đánh giá Collector này. (Đạt)</a:t>
            </a:r>
            <a:endParaRPr sz="13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837ceb7384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837ceb7384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778d234b8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778d234b8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770027a49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770027a49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Khánh</a:t>
            </a:r>
            <a:endParaRPr/>
          </a:p>
          <a:p>
            <a:pPr marL="0" lvl="0" indent="0" algn="l" rtl="0">
              <a:spcBef>
                <a:spcPts val="0"/>
              </a:spcBef>
              <a:spcAft>
                <a:spcPts val="0"/>
              </a:spcAft>
              <a:buNone/>
            </a:pPr>
            <a:endParaRPr/>
          </a:p>
          <a:p>
            <a:pPr marL="0" lvl="0" indent="0" algn="l" rtl="0">
              <a:spcBef>
                <a:spcPts val="0"/>
              </a:spcBef>
              <a:spcAft>
                <a:spcPts val="0"/>
              </a:spcAft>
              <a:buNone/>
            </a:pPr>
            <a:r>
              <a:rPr lang="en"/>
              <a:t>Một số thuật toán tìm kiếm quanh đây có thể tham khảo: </a:t>
            </a:r>
            <a:endParaRPr/>
          </a:p>
          <a:p>
            <a:pPr marL="0" lvl="0" indent="0" algn="l" rtl="0">
              <a:spcBef>
                <a:spcPts val="0"/>
              </a:spcBef>
              <a:spcAft>
                <a:spcPts val="0"/>
              </a:spcAft>
              <a:buNone/>
            </a:pPr>
            <a:r>
              <a:rPr lang="en"/>
              <a:t>R-tree structure</a:t>
            </a:r>
            <a:endParaRPr/>
          </a:p>
          <a:p>
            <a:pPr marL="0" lvl="0" indent="0" algn="l" rtl="0">
              <a:spcBef>
                <a:spcPts val="0"/>
              </a:spcBef>
              <a:spcAft>
                <a:spcPts val="0"/>
              </a:spcAft>
              <a:buNone/>
            </a:pPr>
            <a:r>
              <a:rPr lang="en"/>
              <a:t>KKN - K nearest neighbor</a:t>
            </a:r>
            <a:endParaRPr/>
          </a:p>
          <a:p>
            <a:pPr marL="0" lvl="0" indent="0" algn="l" rtl="0">
              <a:spcBef>
                <a:spcPts val="0"/>
              </a:spcBef>
              <a:spcAft>
                <a:spcPts val="0"/>
              </a:spcAft>
              <a:buNone/>
            </a:pPr>
            <a:endParaRPr/>
          </a:p>
          <a:p>
            <a:pPr marL="0" lvl="0" indent="0" algn="l" rtl="0">
              <a:spcBef>
                <a:spcPts val="0"/>
              </a:spcBef>
              <a:spcAft>
                <a:spcPts val="0"/>
              </a:spcAft>
              <a:buNone/>
            </a:pPr>
            <a:r>
              <a:rPr lang="en"/>
              <a:t>Công thức Haversine để tính khoảng cách giữa 2 điểm trên trái đất: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 = sin²(Δφ/2) + cos φ</a:t>
            </a:r>
            <a:r>
              <a:rPr lang="en" baseline="-25000">
                <a:solidFill>
                  <a:schemeClr val="dk1"/>
                </a:solidFill>
              </a:rPr>
              <a:t>1</a:t>
            </a:r>
            <a:r>
              <a:rPr lang="en">
                <a:solidFill>
                  <a:schemeClr val="dk1"/>
                </a:solidFill>
              </a:rPr>
              <a:t> ⋅ cos φ</a:t>
            </a:r>
            <a:r>
              <a:rPr lang="en" baseline="-25000">
                <a:solidFill>
                  <a:schemeClr val="dk1"/>
                </a:solidFill>
              </a:rPr>
              <a:t>2</a:t>
            </a:r>
            <a:r>
              <a:rPr lang="en">
                <a:solidFill>
                  <a:schemeClr val="dk1"/>
                </a:solidFill>
              </a:rPr>
              <a:t> ⋅ sin²(Δλ/2)</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 = 2 ⋅ atan2( √a, √(1−a)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d = R ⋅ c</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where φ</a:t>
            </a:r>
            <a:r>
              <a:rPr lang="en" i="1">
                <a:solidFill>
                  <a:schemeClr val="dk1"/>
                </a:solidFill>
              </a:rPr>
              <a:t> is latitude, </a:t>
            </a:r>
            <a:r>
              <a:rPr lang="en">
                <a:solidFill>
                  <a:schemeClr val="dk1"/>
                </a:solidFill>
              </a:rPr>
              <a:t>λ</a:t>
            </a:r>
            <a:r>
              <a:rPr lang="en" i="1">
                <a:solidFill>
                  <a:schemeClr val="dk1"/>
                </a:solidFill>
              </a:rPr>
              <a:t> is longitude, </a:t>
            </a:r>
            <a:r>
              <a:rPr lang="en">
                <a:solidFill>
                  <a:schemeClr val="dk1"/>
                </a:solidFill>
              </a:rPr>
              <a:t>R</a:t>
            </a:r>
            <a:r>
              <a:rPr lang="en" i="1">
                <a:solidFill>
                  <a:schemeClr val="dk1"/>
                </a:solidFill>
              </a:rPr>
              <a:t> is earth’s radius (mean radius = 6,371km);</a:t>
            </a:r>
            <a:endParaRPr i="1">
              <a:solidFill>
                <a:schemeClr val="dk1"/>
              </a:solidFill>
            </a:endParaRPr>
          </a:p>
          <a:p>
            <a:pPr marL="0" lvl="0" indent="0" algn="l" rtl="0">
              <a:spcBef>
                <a:spcPts val="0"/>
              </a:spcBef>
              <a:spcAft>
                <a:spcPts val="0"/>
              </a:spcAft>
              <a:buNone/>
            </a:pPr>
            <a:r>
              <a:rPr lang="en" i="1">
                <a:solidFill>
                  <a:schemeClr val="dk1"/>
                </a:solidFill>
              </a:rPr>
              <a:t>note that angles need to be in radians to pass to trig functions!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7703004b19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7703004b1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Table reference: </a:t>
            </a:r>
            <a:r>
              <a:rPr lang="en" u="sng">
                <a:solidFill>
                  <a:schemeClr val="hlink"/>
                </a:solidFill>
                <a:hlinkClick r:id="rId3"/>
              </a:rPr>
              <a:t>https://en.wikipedia.org/wiki/Geohash</a:t>
            </a:r>
            <a:endParaRPr>
              <a:solidFill>
                <a:schemeClr val="dk1"/>
              </a:solidFill>
            </a:endParaRPr>
          </a:p>
          <a:p>
            <a:pPr marL="0" lvl="0" indent="0" algn="l" rtl="0">
              <a:spcBef>
                <a:spcPts val="0"/>
              </a:spcBef>
              <a:spcAft>
                <a:spcPts val="0"/>
              </a:spcAft>
              <a:buNone/>
            </a:pPr>
            <a:r>
              <a:rPr lang="en">
                <a:solidFill>
                  <a:schemeClr val="dk1"/>
                </a:solidFill>
              </a:rPr>
              <a:t>Image reference: </a:t>
            </a:r>
            <a:r>
              <a:rPr lang="en" u="sng">
                <a:solidFill>
                  <a:schemeClr val="hlink"/>
                </a:solidFill>
                <a:latin typeface="Open Sans"/>
                <a:ea typeface="Open Sans"/>
                <a:cs typeface="Open Sans"/>
                <a:sym typeface="Open Sans"/>
                <a:hlinkClick r:id="rId4"/>
              </a:rPr>
              <a:t>https://petrov.free.bg/academic/publication/geohash-eas-modified-geohash-geocoding-system-equal-area-spaces/</a:t>
            </a:r>
            <a:r>
              <a:rPr lang="en">
                <a:solidFill>
                  <a:schemeClr val="dk1"/>
                </a:solidFill>
              </a:rPr>
              <a:t>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The Geohash algorithm was first described by Gustavo Niemeyer in February 2008</a:t>
            </a:r>
            <a:endParaRPr>
              <a:solidFill>
                <a:schemeClr val="dk1"/>
              </a:solidFill>
            </a:endParaRPr>
          </a:p>
          <a:p>
            <a:pPr marL="0" lvl="0" indent="0" algn="l" rtl="0">
              <a:spcBef>
                <a:spcPts val="0"/>
              </a:spcBef>
              <a:spcAft>
                <a:spcPts val="0"/>
              </a:spcAft>
              <a:buNone/>
            </a:pPr>
            <a:r>
              <a:rPr lang="en">
                <a:solidFill>
                  <a:schemeClr val="dk1"/>
                </a:solidFill>
              </a:rPr>
              <a:t>Khánh</a:t>
            </a:r>
            <a:endParaRPr>
              <a:solidFill>
                <a:schemeClr val="dk1"/>
              </a:solidFill>
            </a:endParaRPr>
          </a:p>
          <a:p>
            <a:pPr marL="0" lvl="0" indent="0" algn="l" rtl="0">
              <a:spcBef>
                <a:spcPts val="0"/>
              </a:spcBef>
              <a:spcAft>
                <a:spcPts val="0"/>
              </a:spcAft>
              <a:buNone/>
            </a:pPr>
            <a:r>
              <a:rPr lang="en">
                <a:solidFill>
                  <a:schemeClr val="dk1"/>
                </a:solidFill>
              </a:rPr>
              <a:t>Bình thường thì để xác định toạ độ của một điểm </a:t>
            </a:r>
            <a:r>
              <a:rPr lang="en" i="1">
                <a:solidFill>
                  <a:schemeClr val="dk1"/>
                </a:solidFill>
              </a:rPr>
              <a:t>bất kỳ</a:t>
            </a:r>
            <a:r>
              <a:rPr lang="en">
                <a:solidFill>
                  <a:schemeClr val="dk1"/>
                </a:solidFill>
              </a:rPr>
              <a:t> trên bản đồ thì ta dùng kinh độ (longitude) và vĩ độ (latitude). </a:t>
            </a:r>
            <a:endParaRPr>
              <a:solidFill>
                <a:schemeClr val="dk1"/>
              </a:solidFill>
            </a:endParaRPr>
          </a:p>
          <a:p>
            <a:pPr marL="0" lvl="0" indent="0" algn="l" rtl="0">
              <a:spcBef>
                <a:spcPts val="0"/>
              </a:spcBef>
              <a:spcAft>
                <a:spcPts val="0"/>
              </a:spcAft>
              <a:buNone/>
            </a:pPr>
            <a:r>
              <a:rPr lang="en">
                <a:solidFill>
                  <a:schemeClr val="dk1"/>
                </a:solidFill>
              </a:rPr>
              <a:t>Geohash là 1 cách đơn giản để mã hóa lat, long thành 1 chuỗi để xác định tọa độ.</a:t>
            </a:r>
            <a:endParaRPr>
              <a:solidFill>
                <a:schemeClr val="dk1"/>
              </a:solidFill>
            </a:endParaRPr>
          </a:p>
          <a:p>
            <a:pPr marL="0" lvl="0" indent="0" algn="l" rtl="0">
              <a:spcBef>
                <a:spcPts val="0"/>
              </a:spcBef>
              <a:spcAft>
                <a:spcPts val="0"/>
              </a:spcAft>
              <a:buNone/>
            </a:pPr>
            <a:r>
              <a:rPr lang="en">
                <a:solidFill>
                  <a:schemeClr val="dk1"/>
                </a:solidFill>
              </a:rPr>
              <a:t>Geohash là một hệ thống mã base-32 thay thế, để thể hiện kinh độ và vĩ độ thay vì dưới dạng số thì dưới dạng kết hợp giữa chữ và số. Bằng cách không ngừng chia nhỏ bản đồ thành những ô vuông được đánh ký hiệu (bao gồm 0-9-a-z).</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Với cách này sẽ có rất nhiều ưu thế, ví dụ, thay vì phải gửi 1 tọa độ gồm kinh độ hay vĩ độ sẽ rất dài, ta có thể gửi 1 mã geohash.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Đây là hình ảnh cách thức geohash hoạt động ở mức độ 1 (có nghĩa là mã geohash chỉ có độ dài là 1), có thể thấy bản đồ thế giới được chia làm 32 phần, mỗi phần ứng với 1 mã geohash khác nhau</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Việt nam nằm trong phần có mã geohash là w -&gt; tất cả những vị trí trên việt nam khi được chuyển qua mã geohash thì đều được bắt đầu với kí tự là w</a:t>
            </a:r>
            <a:endParaRPr>
              <a:solidFill>
                <a:schemeClr val="dk1"/>
              </a:solidFill>
            </a:endParaRPr>
          </a:p>
          <a:p>
            <a:pPr marL="0" lvl="0" indent="0" algn="l" rtl="0">
              <a:spcBef>
                <a:spcPts val="0"/>
              </a:spcBef>
              <a:spcAft>
                <a:spcPts val="0"/>
              </a:spcAft>
              <a:buNone/>
            </a:pPr>
            <a:r>
              <a:rPr lang="en"/>
              <a:t>Từng phần cũng sẽ được chia nhỏ thành 32 phần nhỏ hơn, càng chia nhỏ thì mã geohash càng dài, và mức độ chính xác càng cao hơn.</a:t>
            </a:r>
            <a:endParaRPr/>
          </a:p>
          <a:p>
            <a:pPr marL="0" lvl="0" indent="0" algn="l" rtl="0">
              <a:spcBef>
                <a:spcPts val="0"/>
              </a:spcBef>
              <a:spcAft>
                <a:spcPts val="0"/>
              </a:spcAft>
              <a:buNone/>
            </a:pPr>
            <a:endParaRPr/>
          </a:p>
          <a:p>
            <a:pPr marL="0" lvl="0" indent="0" algn="l" rtl="0">
              <a:spcBef>
                <a:spcPts val="0"/>
              </a:spcBef>
              <a:spcAft>
                <a:spcPts val="0"/>
              </a:spcAft>
              <a:buNone/>
            </a:pPr>
            <a:r>
              <a:rPr lang="en"/>
              <a:t>Vậy khi ta có 1 mã hash, ta sẽ biết được gì?</a:t>
            </a:r>
            <a:endParaRPr/>
          </a:p>
          <a:p>
            <a:pPr marL="0" lvl="0" indent="0" algn="l" rtl="0">
              <a:spcBef>
                <a:spcPts val="0"/>
              </a:spcBef>
              <a:spcAft>
                <a:spcPts val="0"/>
              </a:spcAft>
              <a:buNone/>
            </a:pPr>
            <a:r>
              <a:rPr lang="en"/>
              <a:t>Giả sử với 1 mã geohash chỉ gồm 1 kí tự như thế này, thì sai số khoảng cách giữa các điểm hash tối đa là 2500km.</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7709d5dc7c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7709d5dc7c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Khánh</a:t>
            </a:r>
            <a:endParaRPr/>
          </a:p>
          <a:p>
            <a:pPr marL="0" lvl="0" indent="0" algn="l" rtl="0">
              <a:spcBef>
                <a:spcPts val="0"/>
              </a:spcBef>
              <a:spcAft>
                <a:spcPts val="0"/>
              </a:spcAft>
              <a:buNone/>
            </a:pPr>
            <a:r>
              <a:rPr lang="en"/>
              <a:t>Ví dụ: </a:t>
            </a:r>
            <a:endParaRPr/>
          </a:p>
          <a:p>
            <a:pPr marL="0" lvl="0" indent="0" algn="l" rtl="0">
              <a:spcBef>
                <a:spcPts val="0"/>
              </a:spcBef>
              <a:spcAft>
                <a:spcPts val="0"/>
              </a:spcAft>
              <a:buNone/>
            </a:pPr>
            <a:r>
              <a:rPr lang="en"/>
              <a:t>Vị trí của Đại học FPT và mã geohash của nó</a:t>
            </a:r>
            <a:endParaRPr/>
          </a:p>
          <a:p>
            <a:pPr marL="0" lvl="0" indent="0" algn="l" rtl="0">
              <a:spcBef>
                <a:spcPts val="0"/>
              </a:spcBef>
              <a:spcAft>
                <a:spcPts val="0"/>
              </a:spcAft>
              <a:buNone/>
            </a:pPr>
            <a:r>
              <a:rPr lang="en">
                <a:solidFill>
                  <a:schemeClr val="dk1"/>
                </a:solidFill>
              </a:rPr>
              <a:t>Vị trí của 7eleven trong Đại học FPT và mã geohash của nó</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Những địa điểm gần nhau sẽ có chung một khoảng prefix, mà prefix trùng nhau càng dài, thì hiển nhiên là 2 vị trí đó trùng nhau.</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Trong trường hợp này, quý hội đồng có thể thấy 2 mã hash này có 6 kí tự trùng nhau.</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=&gt; Khoảng cách tối đa giữa 2 địa điểm này là 610m.</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Và nhóm chúng tôi đã áp dụng thuật toán Geohash vào thuật toán tìm kiếm gần đây của nhóm.</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7709d5dc7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7709d5dc7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Khánh</a:t>
            </a:r>
            <a:endParaRPr/>
          </a:p>
          <a:p>
            <a:pPr marL="0" lvl="0" indent="0" algn="l" rtl="0">
              <a:spcBef>
                <a:spcPts val="0"/>
              </a:spcBef>
              <a:spcAft>
                <a:spcPts val="0"/>
              </a:spcAft>
              <a:buNone/>
            </a:pPr>
            <a:r>
              <a:rPr lang="en"/>
              <a:t>Thuật toán để tìm kiếm Ve chai gần đây bao gồm 5 bước lớn</a:t>
            </a:r>
            <a:endParaRPr/>
          </a:p>
          <a:p>
            <a:pPr marL="457200" lvl="0" indent="-298450" algn="l" rtl="0">
              <a:spcBef>
                <a:spcPts val="0"/>
              </a:spcBef>
              <a:spcAft>
                <a:spcPts val="0"/>
              </a:spcAft>
              <a:buSzPts val="1100"/>
              <a:buAutoNum type="arabicPeriod"/>
            </a:pPr>
            <a:r>
              <a:rPr lang="en"/>
              <a:t>Lấy vị trí hiện tại của người collector + khoảng cách (bán kính) mà collector muốn tìm</a:t>
            </a:r>
            <a:endParaRPr/>
          </a:p>
          <a:p>
            <a:pPr marL="457200" lvl="0" indent="-298450" algn="l" rtl="0">
              <a:spcBef>
                <a:spcPts val="0"/>
              </a:spcBef>
              <a:spcAft>
                <a:spcPts val="0"/>
              </a:spcAft>
              <a:buSzPts val="1100"/>
              <a:buAutoNum type="arabicPeriod"/>
            </a:pPr>
            <a:r>
              <a:rPr lang="en"/>
              <a:t>Lấy vị trí của các scrap có status là SELLING -&gt; thực hiện hash vị trí của scrap thành geohash</a:t>
            </a:r>
            <a:endParaRPr/>
          </a:p>
          <a:p>
            <a:pPr marL="457200" lvl="0" indent="-298450" algn="l" rtl="0">
              <a:spcBef>
                <a:spcPts val="0"/>
              </a:spcBef>
              <a:spcAft>
                <a:spcPts val="0"/>
              </a:spcAft>
              <a:buSzPts val="1100"/>
              <a:buAutoNum type="arabicPeriod"/>
            </a:pPr>
            <a:r>
              <a:rPr lang="en"/>
              <a:t>Lấy các khu vực xung quanh của người thu mua ve chai (từ hướng Bắc đến Tây Bắc) dựa trên vị trí hiện tại + bán kính cần tìm, mỗi khu vực sẽ có lower range (dưới dạng geohash) và upper range </a:t>
            </a:r>
            <a:r>
              <a:rPr lang="en">
                <a:solidFill>
                  <a:schemeClr val="dk1"/>
                </a:solidFill>
              </a:rPr>
              <a:t>(dưới dạng geohash)</a:t>
            </a:r>
            <a:endParaRPr>
              <a:solidFill>
                <a:schemeClr val="dk1"/>
              </a:solidFill>
            </a:endParaRPr>
          </a:p>
          <a:p>
            <a:pPr marL="457200" lvl="0" indent="-298450" algn="l" rtl="0">
              <a:spcBef>
                <a:spcPts val="0"/>
              </a:spcBef>
              <a:spcAft>
                <a:spcPts val="0"/>
              </a:spcAft>
              <a:buClr>
                <a:schemeClr val="dk1"/>
              </a:buClr>
              <a:buSzPts val="1100"/>
              <a:buAutoNum type="arabicPeriod"/>
            </a:pPr>
            <a:r>
              <a:rPr lang="en">
                <a:solidFill>
                  <a:schemeClr val="dk1"/>
                </a:solidFill>
              </a:rPr>
              <a:t>Với từng khu vực (8 khu vực theo thứ tự: n, ne, e, se, s, sw, w, nw) , tìm ve chai thỏa mãn: lower range &lt; scrap’s geohash &lt; upper range</a:t>
            </a:r>
            <a:endParaRPr>
              <a:solidFill>
                <a:schemeClr val="dk1"/>
              </a:solidFill>
            </a:endParaRPr>
          </a:p>
          <a:p>
            <a:pPr marL="457200" lvl="0" indent="-298450" algn="l" rtl="0">
              <a:spcBef>
                <a:spcPts val="0"/>
              </a:spcBef>
              <a:spcAft>
                <a:spcPts val="0"/>
              </a:spcAft>
              <a:buClr>
                <a:schemeClr val="dk1"/>
              </a:buClr>
              <a:buSzPts val="1100"/>
              <a:buAutoNum type="arabicPeriod"/>
            </a:pPr>
            <a:r>
              <a:rPr lang="en">
                <a:solidFill>
                  <a:schemeClr val="dk1"/>
                </a:solidFill>
              </a:rPr>
              <a:t>Lấy thông tin chi tiết của từng ve chai -&gt; trả về cho collector</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457200" lvl="0" indent="-298450" algn="l" rtl="0">
              <a:lnSpc>
                <a:spcPct val="115000"/>
              </a:lnSpc>
              <a:spcBef>
                <a:spcPts val="1200"/>
              </a:spcBef>
              <a:spcAft>
                <a:spcPts val="0"/>
              </a:spcAft>
              <a:buClr>
                <a:schemeClr val="dk1"/>
              </a:buClr>
              <a:buSzPts val="1100"/>
              <a:buAutoNum type="arabicPeriod"/>
            </a:pPr>
            <a:r>
              <a:rPr lang="en">
                <a:solidFill>
                  <a:schemeClr val="dk1"/>
                </a:solidFill>
              </a:rPr>
              <a:t>Encode longitude/latitude coordinate with estimate bits by</a:t>
            </a:r>
            <a:r>
              <a:rPr lang="en">
                <a:solidFill>
                  <a:schemeClr val="dk1"/>
                </a:solidFill>
                <a:uFill>
                  <a:noFill/>
                </a:uFill>
                <a:hlinkClick r:id="rId3"/>
              </a:rPr>
              <a:t> </a:t>
            </a:r>
            <a:r>
              <a:rPr lang="en" u="sng">
                <a:solidFill>
                  <a:schemeClr val="hlink"/>
                </a:solidFill>
                <a:hlinkClick r:id="rId3"/>
              </a:rPr>
              <a:t>geohash-int</a:t>
            </a:r>
            <a:r>
              <a:rPr lang="en">
                <a:solidFill>
                  <a:schemeClr val="dk1"/>
                </a:solidFill>
              </a:rPr>
              <a:t>.</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a:solidFill>
                  <a:schemeClr val="dk1"/>
                </a:solidFill>
              </a:rPr>
              <a:t>Find surrounding 8 neighbors' geohash integer value by</a:t>
            </a:r>
            <a:r>
              <a:rPr lang="en">
                <a:solidFill>
                  <a:schemeClr val="dk1"/>
                </a:solidFill>
                <a:uFill>
                  <a:noFill/>
                </a:uFill>
                <a:hlinkClick r:id="rId3"/>
              </a:rPr>
              <a:t> </a:t>
            </a:r>
            <a:r>
              <a:rPr lang="en" u="sng">
                <a:solidFill>
                  <a:schemeClr val="hlink"/>
                </a:solidFill>
                <a:hlinkClick r:id="rId3"/>
              </a:rPr>
              <a:t>geohash-int</a:t>
            </a:r>
            <a:r>
              <a:rPr lang="en">
                <a:solidFill>
                  <a:schemeClr val="dk1"/>
                </a:solidFill>
              </a:rPr>
              <a:t>.</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a:solidFill>
                  <a:schemeClr val="dk1"/>
                </a:solidFill>
              </a:rPr>
              <a:t>For each geohash integer value, we generate a pair (GeoHashIneger, GeoHashIneger + 1). Then we got 9 pairs.</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a:solidFill>
                  <a:schemeClr val="dk1"/>
                </a:solidFill>
              </a:rPr>
              <a:t>For each pair, we convert it to a score range. Any integer value in the pair should be left shift to 52 bits. The shifted value is the smallest 52 bits geohash value in the geohash box represent by unshifted GeoHashInteger.</a:t>
            </a:r>
            <a:br>
              <a:rPr lang="en">
                <a:solidFill>
                  <a:schemeClr val="dk1"/>
                </a:solidFill>
              </a:rPr>
            </a:br>
            <a:r>
              <a:rPr lang="en">
                <a:solidFill>
                  <a:schemeClr val="dk1"/>
                </a:solidFill>
              </a:rPr>
              <a:t> For example, if we need search points in radius 3000m, then we should encode the longitude/latitude coordinate to a integer with 26 bits, then left shift it 26 bits, then we got a 52 bits integer.</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a:solidFill>
                  <a:schemeClr val="dk1"/>
                </a:solidFill>
              </a:rPr>
              <a:t>For each score range, use 'ZRANGEBYSCORE key min max WITHSCORES' to retrieve all point's value and it's score.</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a:solidFill>
                  <a:schemeClr val="dk1"/>
                </a:solidFill>
              </a:rPr>
              <a:t>For each point value and it's score, we can decode the score to a GeoHash area by</a:t>
            </a:r>
            <a:r>
              <a:rPr lang="en">
                <a:solidFill>
                  <a:schemeClr val="dk1"/>
                </a:solidFill>
                <a:uFill>
                  <a:noFill/>
                </a:uFill>
                <a:hlinkClick r:id="rId3"/>
              </a:rPr>
              <a:t> </a:t>
            </a:r>
            <a:r>
              <a:rPr lang="en" u="sng">
                <a:solidFill>
                  <a:schemeClr val="hlink"/>
                </a:solidFill>
                <a:hlinkClick r:id="rId3"/>
              </a:rPr>
              <a:t>geohash-int</a:t>
            </a:r>
            <a:r>
              <a:rPr lang="en">
                <a:solidFill>
                  <a:schemeClr val="dk1"/>
                </a:solidFill>
              </a:rPr>
              <a:t> and compute the distance with given longitude/latitude , then compare the distance with given radius value to exclude the point not in radius.</a:t>
            </a:r>
            <a:endParaRPr>
              <a:solidFill>
                <a:schemeClr val="dk1"/>
              </a:solidFill>
            </a:endParaRPr>
          </a:p>
          <a:p>
            <a:pPr marL="0" lvl="0" indent="0" algn="l" rtl="0">
              <a:spcBef>
                <a:spcPts val="1200"/>
              </a:spcBef>
              <a:spcAft>
                <a:spcPts val="0"/>
              </a:spcAft>
              <a:buNone/>
            </a:pP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84b1c8868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9" name="Google Shape;989;g84b1c886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Khánh</a:t>
            </a:r>
            <a:endParaRPr/>
          </a:p>
          <a:p>
            <a:pPr marL="0" lvl="0" indent="0" algn="l" rtl="0">
              <a:spcBef>
                <a:spcPts val="0"/>
              </a:spcBef>
              <a:spcAft>
                <a:spcPts val="0"/>
              </a:spcAft>
              <a:buNone/>
            </a:pPr>
            <a:r>
              <a:rPr lang="en"/>
              <a:t>Thuật toán để tìm kiếm Ve chai gần đây bao gồm 5 bước lớn</a:t>
            </a:r>
            <a:endParaRPr/>
          </a:p>
          <a:p>
            <a:pPr marL="457200" lvl="0" indent="-298450" algn="l" rtl="0">
              <a:spcBef>
                <a:spcPts val="0"/>
              </a:spcBef>
              <a:spcAft>
                <a:spcPts val="0"/>
              </a:spcAft>
              <a:buSzPts val="1100"/>
              <a:buAutoNum type="arabicPeriod"/>
            </a:pPr>
            <a:r>
              <a:rPr lang="en"/>
              <a:t>Lấy vị trí hiện tại của người collector + khoảng cách (bán kính) mà collector muốn tìm</a:t>
            </a:r>
            <a:endParaRPr/>
          </a:p>
          <a:p>
            <a:pPr marL="457200" lvl="0" indent="-298450" algn="l" rtl="0">
              <a:spcBef>
                <a:spcPts val="0"/>
              </a:spcBef>
              <a:spcAft>
                <a:spcPts val="0"/>
              </a:spcAft>
              <a:buSzPts val="1100"/>
              <a:buAutoNum type="arabicPeriod"/>
            </a:pPr>
            <a:r>
              <a:rPr lang="en"/>
              <a:t>Lấy vị trí của các scrap có status là SELLING -&gt; thực hiện hash vị trí của scrap thành geohash</a:t>
            </a:r>
            <a:endParaRPr/>
          </a:p>
          <a:p>
            <a:pPr marL="457200" lvl="0" indent="-298450" algn="l" rtl="0">
              <a:spcBef>
                <a:spcPts val="0"/>
              </a:spcBef>
              <a:spcAft>
                <a:spcPts val="0"/>
              </a:spcAft>
              <a:buSzPts val="1100"/>
              <a:buAutoNum type="arabicPeriod"/>
            </a:pPr>
            <a:r>
              <a:rPr lang="en"/>
              <a:t>Lấy các khu vực xung quanh của người thu mua ve chai (từ hướng Bắc đến Tây Bắc) dựa trên vị trí hiện tại + bán kính cần tìm, mỗi khu vực sẽ có lower range (dưới dạng geohash) và upper range </a:t>
            </a:r>
            <a:r>
              <a:rPr lang="en">
                <a:solidFill>
                  <a:schemeClr val="dk1"/>
                </a:solidFill>
              </a:rPr>
              <a:t>(dưới dạng geohash)</a:t>
            </a:r>
            <a:endParaRPr>
              <a:solidFill>
                <a:schemeClr val="dk1"/>
              </a:solidFill>
            </a:endParaRPr>
          </a:p>
          <a:p>
            <a:pPr marL="457200" lvl="0" indent="-298450" algn="l" rtl="0">
              <a:spcBef>
                <a:spcPts val="0"/>
              </a:spcBef>
              <a:spcAft>
                <a:spcPts val="0"/>
              </a:spcAft>
              <a:buClr>
                <a:schemeClr val="dk1"/>
              </a:buClr>
              <a:buSzPts val="1100"/>
              <a:buAutoNum type="arabicPeriod"/>
            </a:pPr>
            <a:r>
              <a:rPr lang="en">
                <a:solidFill>
                  <a:schemeClr val="dk1"/>
                </a:solidFill>
              </a:rPr>
              <a:t>Với từng khu vực (8 khu vực theo thứ tự: n, ne, e, se, s, sw, w, nw) , tìm ve chai thỏa mãn: lower range &lt; scrap’s geohash &lt; upper range</a:t>
            </a:r>
            <a:endParaRPr>
              <a:solidFill>
                <a:schemeClr val="dk1"/>
              </a:solidFill>
            </a:endParaRPr>
          </a:p>
          <a:p>
            <a:pPr marL="457200" lvl="0" indent="-298450" algn="l" rtl="0">
              <a:spcBef>
                <a:spcPts val="0"/>
              </a:spcBef>
              <a:spcAft>
                <a:spcPts val="0"/>
              </a:spcAft>
              <a:buClr>
                <a:schemeClr val="dk1"/>
              </a:buClr>
              <a:buSzPts val="1100"/>
              <a:buAutoNum type="arabicPeriod"/>
            </a:pPr>
            <a:r>
              <a:rPr lang="en">
                <a:solidFill>
                  <a:schemeClr val="dk1"/>
                </a:solidFill>
              </a:rPr>
              <a:t>Lấy thông tin chi tiết của từng ve chai -&gt; trả về cho collector</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u="sng">
                <a:solidFill>
                  <a:schemeClr val="hlink"/>
                </a:solidFill>
                <a:hlinkClick r:id="rId3"/>
              </a:rPr>
              <a:t>https://github.com/davetroy/geohash-js</a:t>
            </a:r>
            <a:endParaRPr>
              <a:solidFill>
                <a:schemeClr val="dk1"/>
              </a:solidFill>
            </a:endParaRPr>
          </a:p>
          <a:p>
            <a:pPr marL="0" lvl="0" indent="0" algn="l" rtl="0">
              <a:spcBef>
                <a:spcPts val="0"/>
              </a:spcBef>
              <a:spcAft>
                <a:spcPts val="0"/>
              </a:spcAft>
              <a:buNone/>
            </a:pPr>
            <a:r>
              <a:rPr lang="en">
                <a:solidFill>
                  <a:schemeClr val="dk1"/>
                </a:solidFill>
              </a:rPr>
              <a:t>So, for example, 1600 Pennsylvania Avenue, Washington DC resolves to:</a:t>
            </a:r>
            <a:endParaRPr>
              <a:solidFill>
                <a:schemeClr val="dk1"/>
              </a:solidFill>
            </a:endParaRPr>
          </a:p>
          <a:p>
            <a:pPr marL="0" lvl="0" indent="0" algn="l" rtl="0">
              <a:spcBef>
                <a:spcPts val="0"/>
              </a:spcBef>
              <a:spcAft>
                <a:spcPts val="0"/>
              </a:spcAft>
              <a:buNone/>
            </a:pPr>
            <a:r>
              <a:rPr lang="en">
                <a:solidFill>
                  <a:schemeClr val="dk1"/>
                </a:solidFill>
              </a:rPr>
              <a:t>38.897, -77.036</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Using the geohash algorithm, this latitude and longitude is converted to:</a:t>
            </a:r>
            <a:endParaRPr>
              <a:solidFill>
                <a:schemeClr val="dk1"/>
              </a:solidFill>
            </a:endParaRPr>
          </a:p>
          <a:p>
            <a:pPr marL="0" lvl="0" indent="0" algn="l" rtl="0">
              <a:spcBef>
                <a:spcPts val="0"/>
              </a:spcBef>
              <a:spcAft>
                <a:spcPts val="0"/>
              </a:spcAft>
              <a:buNone/>
            </a:pPr>
            <a:r>
              <a:rPr lang="en">
                <a:solidFill>
                  <a:schemeClr val="dk1"/>
                </a:solidFill>
              </a:rPr>
              <a:t>dqcjqcp84c6e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 simple bounding box around this point could be described by truncating this geohash to:</a:t>
            </a:r>
            <a:endParaRPr>
              <a:solidFill>
                <a:schemeClr val="dk1"/>
              </a:solidFill>
            </a:endParaRPr>
          </a:p>
          <a:p>
            <a:pPr marL="0" lvl="0" indent="0" algn="l" rtl="0">
              <a:spcBef>
                <a:spcPts val="0"/>
              </a:spcBef>
              <a:spcAft>
                <a:spcPts val="0"/>
              </a:spcAft>
              <a:buNone/>
            </a:pPr>
            <a:r>
              <a:rPr lang="en">
                <a:solidFill>
                  <a:schemeClr val="dk1"/>
                </a:solidFill>
              </a:rPr>
              <a:t>dqcjqc</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However, 'dqcjqcp84c6e' is not centered inside 'dqcjqc', and searching within 'dqcjqc' may miss some desired targets.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So instead, we can use the mathematical properties of the Geohash to quickly calculate the neighbors of 'dqcjqc';  we find that they are: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'dqcjqf','dqcjqb','dqcjr1','dqcjq9','dqcjqd','dqcjr4','dqcjr0','dqcjq8'</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84b1c88687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84b1c88687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Khánh</a:t>
            </a:r>
            <a:endParaRPr/>
          </a:p>
          <a:p>
            <a:pPr marL="0" lvl="0" indent="0" algn="l" rtl="0">
              <a:spcBef>
                <a:spcPts val="0"/>
              </a:spcBef>
              <a:spcAft>
                <a:spcPts val="0"/>
              </a:spcAft>
              <a:buNone/>
            </a:pPr>
            <a:r>
              <a:rPr lang="en"/>
              <a:t>Thuật toán để tìm kiếm Ve chai gần đây bao gồm 5 bước lớn</a:t>
            </a:r>
            <a:endParaRPr/>
          </a:p>
          <a:p>
            <a:pPr marL="457200" lvl="0" indent="-298450" algn="l" rtl="0">
              <a:spcBef>
                <a:spcPts val="0"/>
              </a:spcBef>
              <a:spcAft>
                <a:spcPts val="0"/>
              </a:spcAft>
              <a:buSzPts val="1100"/>
              <a:buAutoNum type="arabicPeriod"/>
            </a:pPr>
            <a:r>
              <a:rPr lang="en"/>
              <a:t>Lấy vị trí hiện tại của người collector + khoảng cách (bán kính) mà collector muốn tìm</a:t>
            </a:r>
            <a:endParaRPr/>
          </a:p>
          <a:p>
            <a:pPr marL="457200" lvl="0" indent="-298450" algn="l" rtl="0">
              <a:spcBef>
                <a:spcPts val="0"/>
              </a:spcBef>
              <a:spcAft>
                <a:spcPts val="0"/>
              </a:spcAft>
              <a:buSzPts val="1100"/>
              <a:buAutoNum type="arabicPeriod"/>
            </a:pPr>
            <a:r>
              <a:rPr lang="en"/>
              <a:t>Lấy vị trí của các scrap có status là SELLING -&gt; thực hiện hash vị trí của scrap thành geohash</a:t>
            </a:r>
            <a:endParaRPr/>
          </a:p>
          <a:p>
            <a:pPr marL="457200" lvl="0" indent="-298450" algn="l" rtl="0">
              <a:spcBef>
                <a:spcPts val="0"/>
              </a:spcBef>
              <a:spcAft>
                <a:spcPts val="0"/>
              </a:spcAft>
              <a:buSzPts val="1100"/>
              <a:buAutoNum type="arabicPeriod"/>
            </a:pPr>
            <a:r>
              <a:rPr lang="en"/>
              <a:t>Lấy các khu vực xung quanh của người thu mua ve chai (từ hướng Bắc đến Tây Bắc) dựa trên vị trí hiện tại + bán kính cần tìm, mỗi khu vực sẽ có lower range (dưới dạng geohash) và upper range </a:t>
            </a:r>
            <a:r>
              <a:rPr lang="en">
                <a:solidFill>
                  <a:schemeClr val="dk1"/>
                </a:solidFill>
              </a:rPr>
              <a:t>(dưới dạng geohash)</a:t>
            </a:r>
            <a:endParaRPr>
              <a:solidFill>
                <a:schemeClr val="dk1"/>
              </a:solidFill>
            </a:endParaRPr>
          </a:p>
          <a:p>
            <a:pPr marL="457200" lvl="0" indent="-298450" algn="l" rtl="0">
              <a:spcBef>
                <a:spcPts val="0"/>
              </a:spcBef>
              <a:spcAft>
                <a:spcPts val="0"/>
              </a:spcAft>
              <a:buClr>
                <a:schemeClr val="dk1"/>
              </a:buClr>
              <a:buSzPts val="1100"/>
              <a:buAutoNum type="arabicPeriod"/>
            </a:pPr>
            <a:r>
              <a:rPr lang="en">
                <a:solidFill>
                  <a:schemeClr val="dk1"/>
                </a:solidFill>
              </a:rPr>
              <a:t>Với từng khu vực (8 khu vực theo thứ tự: n, ne, e, se, s, sw, w, nw) , tìm ve chai thỏa mãn: lower range &lt; scrap’s geohash &lt; upper range</a:t>
            </a:r>
            <a:endParaRPr>
              <a:solidFill>
                <a:schemeClr val="dk1"/>
              </a:solidFill>
            </a:endParaRPr>
          </a:p>
          <a:p>
            <a:pPr marL="457200" lvl="0" indent="-298450" algn="l" rtl="0">
              <a:spcBef>
                <a:spcPts val="0"/>
              </a:spcBef>
              <a:spcAft>
                <a:spcPts val="0"/>
              </a:spcAft>
              <a:buClr>
                <a:schemeClr val="dk1"/>
              </a:buClr>
              <a:buSzPts val="1100"/>
              <a:buAutoNum type="arabicPeriod"/>
            </a:pPr>
            <a:r>
              <a:rPr lang="en">
                <a:solidFill>
                  <a:schemeClr val="dk1"/>
                </a:solidFill>
              </a:rPr>
              <a:t>Lấy thông tin chi tiết của từng ve chai -&gt; trả về cho collector</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62c94e3c9f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62c94e3c9f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Duy Đạt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Phần thứ nhất, tôi xin thay mặt cả nhóm giới thiệu về nội dung đồ án thực hiện</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84dd86bb6e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84dd86bb6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Khánh</a:t>
            </a:r>
            <a:endParaRPr/>
          </a:p>
          <a:p>
            <a:pPr marL="0" lvl="0" indent="0" algn="l" rtl="0">
              <a:spcBef>
                <a:spcPts val="0"/>
              </a:spcBef>
              <a:spcAft>
                <a:spcPts val="0"/>
              </a:spcAft>
              <a:buNone/>
            </a:pPr>
            <a:r>
              <a:rPr lang="en"/>
              <a:t>Thuật toán để tìm kiếm Ve chai gần đây bao gồm 5 bước lớn</a:t>
            </a:r>
            <a:endParaRPr/>
          </a:p>
          <a:p>
            <a:pPr marL="457200" lvl="0" indent="-298450" algn="l" rtl="0">
              <a:spcBef>
                <a:spcPts val="0"/>
              </a:spcBef>
              <a:spcAft>
                <a:spcPts val="0"/>
              </a:spcAft>
              <a:buSzPts val="1100"/>
              <a:buAutoNum type="arabicPeriod"/>
            </a:pPr>
            <a:r>
              <a:rPr lang="en"/>
              <a:t>Lấy vị trí hiện tại của người collector + khoảng cách (bán kính) mà collector muốn tìm</a:t>
            </a:r>
            <a:endParaRPr/>
          </a:p>
          <a:p>
            <a:pPr marL="457200" lvl="0" indent="-298450" algn="l" rtl="0">
              <a:spcBef>
                <a:spcPts val="0"/>
              </a:spcBef>
              <a:spcAft>
                <a:spcPts val="0"/>
              </a:spcAft>
              <a:buSzPts val="1100"/>
              <a:buAutoNum type="arabicPeriod"/>
            </a:pPr>
            <a:r>
              <a:rPr lang="en"/>
              <a:t>Lấy vị trí của các scrap có status là SELLING -&gt; thực hiện hash vị trí của scrap thành geohash</a:t>
            </a:r>
            <a:endParaRPr/>
          </a:p>
          <a:p>
            <a:pPr marL="457200" lvl="0" indent="-298450" algn="l" rtl="0">
              <a:spcBef>
                <a:spcPts val="0"/>
              </a:spcBef>
              <a:spcAft>
                <a:spcPts val="0"/>
              </a:spcAft>
              <a:buSzPts val="1100"/>
              <a:buAutoNum type="arabicPeriod"/>
            </a:pPr>
            <a:r>
              <a:rPr lang="en"/>
              <a:t>Lấy các khu vực xung quanh của người thu mua ve chai (từ hướng Bắc đến Tây Bắc) dựa trên vị trí hiện tại + bán kính cần tìm, mỗi khu vực sẽ có lower range (dưới dạng geohash) và upper range </a:t>
            </a:r>
            <a:r>
              <a:rPr lang="en">
                <a:solidFill>
                  <a:schemeClr val="dk1"/>
                </a:solidFill>
              </a:rPr>
              <a:t>(dưới dạng geohash)</a:t>
            </a:r>
            <a:endParaRPr>
              <a:solidFill>
                <a:schemeClr val="dk1"/>
              </a:solidFill>
            </a:endParaRPr>
          </a:p>
          <a:p>
            <a:pPr marL="457200" lvl="0" indent="-298450" algn="l" rtl="0">
              <a:spcBef>
                <a:spcPts val="0"/>
              </a:spcBef>
              <a:spcAft>
                <a:spcPts val="0"/>
              </a:spcAft>
              <a:buClr>
                <a:schemeClr val="dk1"/>
              </a:buClr>
              <a:buSzPts val="1100"/>
              <a:buAutoNum type="arabicPeriod"/>
            </a:pPr>
            <a:r>
              <a:rPr lang="en">
                <a:solidFill>
                  <a:schemeClr val="dk1"/>
                </a:solidFill>
              </a:rPr>
              <a:t>Với từng khu vực (8 khu vực theo thứ tự: n, ne, e, se, s, sw, w, nw) , tìm ve chai thỏa mãn: lower range &lt; scrap’s geohash &lt; upper range</a:t>
            </a:r>
            <a:endParaRPr>
              <a:solidFill>
                <a:schemeClr val="dk1"/>
              </a:solidFill>
            </a:endParaRPr>
          </a:p>
          <a:p>
            <a:pPr marL="457200" lvl="0" indent="-298450" algn="l" rtl="0">
              <a:spcBef>
                <a:spcPts val="0"/>
              </a:spcBef>
              <a:spcAft>
                <a:spcPts val="0"/>
              </a:spcAft>
              <a:buClr>
                <a:schemeClr val="dk1"/>
              </a:buClr>
              <a:buSzPts val="1100"/>
              <a:buAutoNum type="arabicPeriod"/>
            </a:pPr>
            <a:r>
              <a:rPr lang="en">
                <a:solidFill>
                  <a:schemeClr val="dk1"/>
                </a:solidFill>
              </a:rPr>
              <a:t>Lấy thông tin chi tiết của từng ve chai -&gt; trả về cho collector</a:t>
            </a: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8345618c7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8345618c7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Trung</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8345618c70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4" name="Google Shape;1074;g8345618c70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Trung</a:t>
            </a:r>
            <a:endParaRPr/>
          </a:p>
          <a:p>
            <a:pPr marL="457200" lvl="0" indent="-298450" algn="l" rtl="0">
              <a:spcBef>
                <a:spcPts val="0"/>
              </a:spcBef>
              <a:spcAft>
                <a:spcPts val="0"/>
              </a:spcAft>
              <a:buSzPts val="1100"/>
              <a:buChar char="-"/>
            </a:pPr>
            <a:r>
              <a:rPr lang="en"/>
              <a:t>Linear regression có tên tiếng Việt là hồi quy tuyến tính</a:t>
            </a:r>
            <a:endParaRPr/>
          </a:p>
          <a:p>
            <a:pPr marL="457200" lvl="0" indent="-298450" algn="l" rtl="0">
              <a:spcBef>
                <a:spcPts val="0"/>
              </a:spcBef>
              <a:spcAft>
                <a:spcPts val="0"/>
              </a:spcAft>
              <a:buSzPts val="1100"/>
              <a:buChar char="-"/>
            </a:pPr>
            <a:r>
              <a:rPr lang="en"/>
              <a:t>HQTT là một cách tiếp cận theo đường thẳng nhằm mô hình hoá mối quan hệ giữa biến phụ thuộc và biến độc lập</a:t>
            </a:r>
            <a:endParaRPr/>
          </a:p>
          <a:p>
            <a:pPr marL="457200" lvl="0" indent="-298450" algn="l" rtl="0">
              <a:spcBef>
                <a:spcPts val="0"/>
              </a:spcBef>
              <a:spcAft>
                <a:spcPts val="0"/>
              </a:spcAft>
              <a:buSzPts val="1100"/>
              <a:buChar char="-"/>
            </a:pPr>
            <a:r>
              <a:rPr lang="en"/>
              <a:t>ứng dụng phổ biến nhất của HQTT là dự đoán</a:t>
            </a:r>
            <a:endParaRPr/>
          </a:p>
          <a:p>
            <a:pPr marL="457200" lvl="0" indent="-298450" algn="l" rtl="0">
              <a:spcBef>
                <a:spcPts val="0"/>
              </a:spcBef>
              <a:spcAft>
                <a:spcPts val="0"/>
              </a:spcAft>
              <a:buSzPts val="1100"/>
              <a:buChar char="-"/>
            </a:pPr>
            <a:r>
              <a:rPr lang="en"/>
              <a:t>VD: dự đoán giá nhà theo diện tích, ….</a:t>
            </a:r>
            <a:endParaRPr/>
          </a:p>
          <a:p>
            <a:pPr marL="457200" lvl="0" indent="-298450" algn="l" rtl="0">
              <a:spcBef>
                <a:spcPts val="0"/>
              </a:spcBef>
              <a:spcAft>
                <a:spcPts val="0"/>
              </a:spcAft>
              <a:buSzPts val="1100"/>
              <a:buChar char="-"/>
            </a:pPr>
            <a:r>
              <a:rPr lang="en"/>
              <a:t>Giả sử k là số biến độc lập và n là số lần khảo sát thì công thức tổng quát của HQTT sẽ là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8345618c70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8345618c70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Trung</a:t>
            </a:r>
            <a:endParaRPr/>
          </a:p>
          <a:p>
            <a:pPr marL="457200" lvl="0" indent="-298450" algn="l" rtl="0">
              <a:spcBef>
                <a:spcPts val="0"/>
              </a:spcBef>
              <a:spcAft>
                <a:spcPts val="0"/>
              </a:spcAft>
              <a:buSzPts val="1100"/>
              <a:buChar char="-"/>
            </a:pPr>
            <a:r>
              <a:rPr lang="en"/>
              <a:t>sau đây tôi có 1 ví dụ cụ thể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g8345618c70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9" name="Google Shape;1099;g8345618c70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Trung</a:t>
            </a:r>
            <a:endParaRPr/>
          </a:p>
          <a:p>
            <a:pPr marL="457200" lvl="0" indent="-298450" algn="l" rtl="0">
              <a:spcBef>
                <a:spcPts val="0"/>
              </a:spcBef>
              <a:spcAft>
                <a:spcPts val="0"/>
              </a:spcAft>
              <a:buSzPts val="1100"/>
              <a:buChar char="-"/>
            </a:pPr>
            <a:r>
              <a:rPr lang="en"/>
              <a:t>Trước khi giải bài toán vừa rồi, thì chungs ta sẽ tìm hiểu công thức cụ thể được áp dụng</a:t>
            </a:r>
            <a:endParaRPr/>
          </a:p>
          <a:p>
            <a:pPr marL="457200" lvl="0" indent="-298450" algn="l" rtl="0">
              <a:spcBef>
                <a:spcPts val="0"/>
              </a:spcBef>
              <a:spcAft>
                <a:spcPts val="0"/>
              </a:spcAft>
              <a:buSzPts val="1100"/>
              <a:buChar char="-"/>
            </a:pPr>
            <a:r>
              <a:rPr lang="en"/>
              <a:t>Đối với bài toán, k ở đây sẽ bằng 1, và n  bằng 5 (-&gt; sẽ bị đặt câu hỏi tại sao n lại bằng 5)</a:t>
            </a:r>
            <a:endParaRPr/>
          </a:p>
          <a:p>
            <a:pPr marL="457200" lvl="0" indent="-298450" algn="l" rtl="0">
              <a:spcBef>
                <a:spcPts val="0"/>
              </a:spcBef>
              <a:spcAft>
                <a:spcPts val="0"/>
              </a:spcAft>
              <a:buSzPts val="1100"/>
              <a:buChar char="-"/>
            </a:pPr>
            <a:r>
              <a:rPr lang="en"/>
              <a:t>Y là biến phụ thuộc, nhưng trong bài toán này tôi sẽ gọi là giá đề xuất</a:t>
            </a:r>
            <a:endParaRPr/>
          </a:p>
          <a:p>
            <a:pPr marL="457200" lvl="0" indent="-298450" algn="l" rtl="0">
              <a:spcBef>
                <a:spcPts val="0"/>
              </a:spcBef>
              <a:spcAft>
                <a:spcPts val="0"/>
              </a:spcAft>
              <a:buSzPts val="1100"/>
              <a:buChar char="-"/>
            </a:pPr>
            <a:r>
              <a:rPr lang="en"/>
              <a:t>X: là biến độc lập, và sẽ được gọi là khối lượng hoặc số lượng tuỳ theo phân loại ve chai</a:t>
            </a:r>
            <a:endParaRPr/>
          </a:p>
          <a:p>
            <a:pPr marL="457200" lvl="0" indent="-298450" algn="l" rtl="0">
              <a:spcBef>
                <a:spcPts val="0"/>
              </a:spcBef>
              <a:spcAft>
                <a:spcPts val="0"/>
              </a:spcAft>
              <a:buSzPts val="1100"/>
              <a:buChar char="-"/>
            </a:pPr>
            <a:r>
              <a:rPr lang="en"/>
              <a:t>Beta0: mô tả giá trị ước tính của Y nếu giá trị của X = 0, có nghĩa là giá trị của Y không phụ thuộc vào giá trị của X</a:t>
            </a:r>
            <a:endParaRPr/>
          </a:p>
          <a:p>
            <a:pPr marL="457200" lvl="0" indent="-298450" algn="l" rtl="0">
              <a:spcBef>
                <a:spcPts val="0"/>
              </a:spcBef>
              <a:spcAft>
                <a:spcPts val="0"/>
              </a:spcAft>
              <a:buSzPts val="1100"/>
              <a:buChar char="-"/>
            </a:pPr>
            <a:r>
              <a:rPr lang="en"/>
              <a:t>Beta1: độ dốc của phương trình tuyến tính, mô tả mức tăng của Y trong đó X tăng 1 đơn vị.</a:t>
            </a:r>
            <a:endParaRPr/>
          </a:p>
          <a:p>
            <a:pPr marL="0" lvl="0" indent="0" algn="l" rtl="0">
              <a:spcBef>
                <a:spcPts val="0"/>
              </a:spcBef>
              <a:spcAft>
                <a:spcPts val="0"/>
              </a:spcAft>
              <a:buNone/>
            </a:pPr>
            <a:r>
              <a:rPr lang="en"/>
              <a:t>bạn Nhân sẽ tiếp tục giải bài  này</a:t>
            </a:r>
            <a:endParaRPr/>
          </a:p>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8345618c70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8345618c70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Nhân:</a:t>
            </a:r>
            <a:endParaRPr/>
          </a:p>
          <a:p>
            <a:pPr marL="457200" lvl="0" indent="-298450" algn="l" rtl="0">
              <a:spcBef>
                <a:spcPts val="0"/>
              </a:spcBef>
              <a:spcAft>
                <a:spcPts val="0"/>
              </a:spcAft>
              <a:buSzPts val="1100"/>
              <a:buChar char="-"/>
            </a:pPr>
            <a:r>
              <a:rPr lang="en" b="1"/>
              <a:t>Theo như ví dụ ở trên, ta đã có X = 2 tương với 2 kg Sắt, việc bây giờ cần làm là tính Beta0 và Beta1.</a:t>
            </a:r>
            <a:endParaRPr b="1"/>
          </a:p>
          <a:p>
            <a:pPr marL="457200" lvl="0" indent="-298450" algn="l" rtl="0">
              <a:spcBef>
                <a:spcPts val="0"/>
              </a:spcBef>
              <a:spcAft>
                <a:spcPts val="0"/>
              </a:spcAft>
              <a:buSzPts val="1100"/>
              <a:buChar char="-"/>
            </a:pPr>
            <a:r>
              <a:rPr lang="en" b="1"/>
              <a:t>Để tính Beta0 Beta1 thì tụi em có tập data mẫu về Sắt Đặc mà tụi em đã khảo sát được trên thị trường gồm những khối lượng và giá của người thu mua ve chai mua.</a:t>
            </a:r>
            <a:endParaRPr b="1"/>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8345618c70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8345618c70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Nhân</a:t>
            </a:r>
            <a:endParaRPr/>
          </a:p>
          <a:p>
            <a:pPr marL="457200" lvl="0" indent="-298450" algn="l" rtl="0">
              <a:spcBef>
                <a:spcPts val="0"/>
              </a:spcBef>
              <a:spcAft>
                <a:spcPts val="0"/>
              </a:spcAft>
              <a:buSzPts val="1100"/>
              <a:buChar char="-"/>
            </a:pPr>
            <a:r>
              <a:rPr lang="en" b="1"/>
              <a:t>ở đây chúng tôi dùng cách giải của HQTT đa biến cho HQTT 1 biến vì </a:t>
            </a:r>
            <a:endParaRPr b="1"/>
          </a:p>
          <a:p>
            <a:pPr marL="914400" lvl="1" indent="-298450" algn="l" rtl="0">
              <a:spcBef>
                <a:spcPts val="0"/>
              </a:spcBef>
              <a:spcAft>
                <a:spcPts val="0"/>
              </a:spcAft>
              <a:buSzPts val="1100"/>
              <a:buChar char="-"/>
            </a:pPr>
            <a:r>
              <a:rPr lang="en" b="1"/>
              <a:t>Dễ dàng sửa đổi khi số biến độc lập có thay đổi.</a:t>
            </a:r>
            <a:endParaRPr b="1"/>
          </a:p>
          <a:p>
            <a:pPr marL="457200" lvl="0" indent="-298450" algn="l" rtl="0">
              <a:spcBef>
                <a:spcPts val="0"/>
              </a:spcBef>
              <a:spcAft>
                <a:spcPts val="0"/>
              </a:spcAft>
              <a:buSzPts val="1100"/>
              <a:buChar char="-"/>
            </a:pPr>
            <a:r>
              <a:rPr lang="en" b="1"/>
              <a:t>Từ tập data đó ta xác định được 2 ma trận X và Y (-&gt; tại sao ma trận X lại có cột đầu tiên toàn là số 1) =&gt; </a:t>
            </a:r>
            <a:endParaRPr b="1"/>
          </a:p>
          <a:p>
            <a:pPr marL="457200" lvl="0" indent="-298450" algn="l" rtl="0">
              <a:spcBef>
                <a:spcPts val="0"/>
              </a:spcBef>
              <a:spcAft>
                <a:spcPts val="0"/>
              </a:spcAft>
              <a:buSzPts val="1100"/>
              <a:buChar char="-"/>
            </a:pPr>
            <a:r>
              <a:rPr lang="en" b="1"/>
              <a:t>Kết quả ma trận Beta cần tìm là có 2 dòng là Beta0 và Beta1 tương đương với công thức là ……..</a:t>
            </a:r>
            <a:endParaRPr b="1"/>
          </a:p>
          <a:p>
            <a:pPr marL="457200" lvl="0" indent="-298450" algn="l" rtl="0">
              <a:spcBef>
                <a:spcPts val="0"/>
              </a:spcBef>
              <a:spcAft>
                <a:spcPts val="0"/>
              </a:spcAft>
              <a:buSzPts val="1100"/>
              <a:buChar char="-"/>
            </a:pPr>
            <a:r>
              <a:rPr lang="en" b="1"/>
              <a:t>-&gt; công thức tính beta này lấy ở đâu? (-&gt; Chương 12 sách toán xì ta tích èn rốp bơ ti trang …)</a:t>
            </a:r>
            <a:endParaRPr b="1"/>
          </a:p>
          <a:p>
            <a:pPr marL="0" lvl="0" indent="0" algn="l" rtl="0">
              <a:spcBef>
                <a:spcPts val="0"/>
              </a:spcBef>
              <a:spcAft>
                <a:spcPts val="0"/>
              </a:spcAft>
              <a:buNone/>
            </a:pPr>
            <a:r>
              <a:rPr lang="en" b="1"/>
              <a:t>Phương pháp bình phương tối thiểu (tiếng Anh: Least Squares Method)</a:t>
            </a:r>
            <a:endParaRPr b="1"/>
          </a:p>
          <a:p>
            <a:pPr marL="0" lvl="0" indent="0" algn="l" rtl="0">
              <a:spcBef>
                <a:spcPts val="0"/>
              </a:spcBef>
              <a:spcAft>
                <a:spcPts val="0"/>
              </a:spcAft>
              <a:buClr>
                <a:schemeClr val="dk1"/>
              </a:buClr>
              <a:buSzPts val="1100"/>
              <a:buFont typeface="Arial"/>
              <a:buNone/>
            </a:pPr>
            <a:r>
              <a:rPr lang="en" b="1">
                <a:solidFill>
                  <a:schemeClr val="dk1"/>
                </a:solidFill>
              </a:rPr>
              <a:t>Phương pháp bình phương tối thiểu</a:t>
            </a:r>
            <a:r>
              <a:rPr lang="en">
                <a:solidFill>
                  <a:schemeClr val="dk1"/>
                </a:solidFill>
              </a:rPr>
              <a:t> là một dạng phân tích hồi qui toán học được sử dụng để xác định đường biểu diễn phù hợp nhất cho một tập dữ liệu, cung cấp một phép minh họa trực quan về mối quan hệ giữa các điểm dữ liệu trong tập dữ liệu.</a:t>
            </a:r>
            <a:endParaRPr>
              <a:solidFill>
                <a:schemeClr val="dk1"/>
              </a:solidFill>
            </a:endParaRPr>
          </a:p>
          <a:p>
            <a:pPr marL="0" lvl="0" indent="0" algn="l" rtl="0">
              <a:spcBef>
                <a:spcPts val="0"/>
              </a:spcBef>
              <a:spcAft>
                <a:spcPts val="0"/>
              </a:spcAft>
              <a:buNone/>
            </a:pPr>
            <a:endParaRPr b="1"/>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8345618c70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6" name="Google Shape;1126;g8345618c70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Nhân</a:t>
            </a:r>
            <a:endParaRPr/>
          </a:p>
          <a:p>
            <a:pPr marL="457200" lvl="0" indent="-298450" algn="l" rtl="0">
              <a:spcBef>
                <a:spcPts val="0"/>
              </a:spcBef>
              <a:spcAft>
                <a:spcPts val="0"/>
              </a:spcAft>
              <a:buSzPts val="1100"/>
              <a:buChar char="-"/>
            </a:pPr>
            <a:r>
              <a:rPr lang="en" b="1"/>
              <a:t>Dựa vào công thức tính beta, ta có kết quả </a:t>
            </a:r>
            <a:r>
              <a:rPr lang="en" b="1">
                <a:solidFill>
                  <a:schemeClr val="dk1"/>
                </a:solidFill>
              </a:rPr>
              <a:t>β­</a:t>
            </a:r>
            <a:r>
              <a:rPr lang="en" b="1" baseline="-25000">
                <a:solidFill>
                  <a:schemeClr val="dk1"/>
                </a:solidFill>
              </a:rPr>
              <a:t>0</a:t>
            </a:r>
            <a:r>
              <a:rPr lang="en" b="1">
                <a:solidFill>
                  <a:schemeClr val="dk1"/>
                </a:solidFill>
              </a:rPr>
              <a:t>= -134.02 và β</a:t>
            </a:r>
            <a:r>
              <a:rPr lang="en" b="1" baseline="-25000">
                <a:solidFill>
                  <a:schemeClr val="dk1"/>
                </a:solidFill>
              </a:rPr>
              <a:t>1</a:t>
            </a:r>
            <a:r>
              <a:rPr lang="en" b="1">
                <a:solidFill>
                  <a:schemeClr val="dk1"/>
                </a:solidFill>
              </a:rPr>
              <a:t> = 15463.91.  </a:t>
            </a:r>
            <a:endParaRPr b="1">
              <a:solidFill>
                <a:schemeClr val="dk1"/>
              </a:solidFill>
            </a:endParaRPr>
          </a:p>
          <a:p>
            <a:pPr marL="457200" lvl="0" indent="-298450" algn="l" rtl="0">
              <a:spcBef>
                <a:spcPts val="0"/>
              </a:spcBef>
              <a:spcAft>
                <a:spcPts val="0"/>
              </a:spcAft>
              <a:buClr>
                <a:schemeClr val="dk1"/>
              </a:buClr>
              <a:buSzPts val="1100"/>
              <a:buChar char="-"/>
            </a:pPr>
            <a:r>
              <a:rPr lang="en" b="1">
                <a:solidFill>
                  <a:schemeClr val="dk1"/>
                </a:solidFill>
              </a:rPr>
              <a:t>Đưa kết quả vào công thức ban đầu Y = β­</a:t>
            </a:r>
            <a:r>
              <a:rPr lang="en" b="1" baseline="-25000">
                <a:solidFill>
                  <a:schemeClr val="dk1"/>
                </a:solidFill>
              </a:rPr>
              <a:t>0</a:t>
            </a:r>
            <a:r>
              <a:rPr lang="en" b="1">
                <a:solidFill>
                  <a:schemeClr val="dk1"/>
                </a:solidFill>
              </a:rPr>
              <a:t>+ β</a:t>
            </a:r>
            <a:r>
              <a:rPr lang="en" b="1" baseline="-25000">
                <a:solidFill>
                  <a:schemeClr val="dk1"/>
                </a:solidFill>
              </a:rPr>
              <a:t>1</a:t>
            </a:r>
            <a:r>
              <a:rPr lang="en" b="1">
                <a:solidFill>
                  <a:schemeClr val="dk1"/>
                </a:solidFill>
              </a:rPr>
              <a:t> X thì ta sẽ có kết quả đề xuất của 2kg Sắt Đặc cho người bán ve chai được làm tròn lên là 31k.</a:t>
            </a:r>
            <a:endParaRPr b="1">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778d234b80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778d234b80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80232fe475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80232fe475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Tại sao chọn CI/CD của gitlab:</a:t>
            </a:r>
            <a:endParaRPr/>
          </a:p>
          <a:p>
            <a:pPr marL="0" lvl="0" indent="0" algn="l" rtl="0">
              <a:spcBef>
                <a:spcPts val="0"/>
              </a:spcBef>
              <a:spcAft>
                <a:spcPts val="0"/>
              </a:spcAft>
              <a:buNone/>
            </a:pPr>
            <a:r>
              <a:rPr lang="en"/>
              <a:t>Lưu trữ code trên gitlab</a:t>
            </a:r>
            <a:endParaRPr/>
          </a:p>
          <a:p>
            <a:pPr marL="0" lvl="0" indent="0" algn="l" rtl="0">
              <a:spcBef>
                <a:spcPts val="0"/>
              </a:spcBef>
              <a:spcAft>
                <a:spcPts val="0"/>
              </a:spcAft>
              <a:buNone/>
            </a:pPr>
            <a:r>
              <a:rPr lang="en"/>
              <a:t>Gitlab có hỗ trợ CI/CD hoàn toàn, gitlab pipeline native hỗ trợ trong việc config CI/CD</a:t>
            </a:r>
            <a:endParaRPr/>
          </a:p>
          <a:p>
            <a:pPr marL="0" lvl="0" indent="0" algn="l" rtl="0">
              <a:spcBef>
                <a:spcPts val="0"/>
              </a:spcBef>
              <a:spcAft>
                <a:spcPts val="0"/>
              </a:spcAft>
              <a:buNone/>
            </a:pPr>
            <a:r>
              <a:rPr lang="en"/>
              <a:t>Nhu cầu CI/CD rất đơn giản: khi push code lên master/dev thì thực hiện deploy lên firebase hosting service, không cần thiết phải config quá phức tạp -&gt; không dùng Jenkin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8331f3e4f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8331f3e4f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Duy Đạt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Ứng dụng Scrap Collector này có mục đích chính là để hỗ trợ người thu mua Ve chai dựa trên sự kết nối và tương tác giữa người bán ve chai và người thu mua ve chai</a:t>
            </a:r>
            <a:endParaRPr>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84e2aa3434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 name="Google Shape;1149;g84e2aa343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Tại sao chọn CI/CD của gitlab:</a:t>
            </a:r>
            <a:endParaRPr/>
          </a:p>
          <a:p>
            <a:pPr marL="0" lvl="0" indent="0" algn="l" rtl="0">
              <a:spcBef>
                <a:spcPts val="0"/>
              </a:spcBef>
              <a:spcAft>
                <a:spcPts val="0"/>
              </a:spcAft>
              <a:buNone/>
            </a:pPr>
            <a:r>
              <a:rPr lang="en"/>
              <a:t>Lưu trữ code trên gitlab</a:t>
            </a:r>
            <a:endParaRPr/>
          </a:p>
          <a:p>
            <a:pPr marL="0" lvl="0" indent="0" algn="l" rtl="0">
              <a:spcBef>
                <a:spcPts val="0"/>
              </a:spcBef>
              <a:spcAft>
                <a:spcPts val="0"/>
              </a:spcAft>
              <a:buNone/>
            </a:pPr>
            <a:r>
              <a:rPr lang="en"/>
              <a:t>Gitlab có hỗ trợ CI/CD hoàn toàn, gitlab pipeline native hỗ trợ trong việc config CI/CD</a:t>
            </a:r>
            <a:endParaRPr/>
          </a:p>
          <a:p>
            <a:pPr marL="0" lvl="0" indent="0" algn="l" rtl="0">
              <a:spcBef>
                <a:spcPts val="0"/>
              </a:spcBef>
              <a:spcAft>
                <a:spcPts val="0"/>
              </a:spcAft>
              <a:buNone/>
            </a:pPr>
            <a:r>
              <a:rPr lang="en"/>
              <a:t>Nhu cầu CI/CD rất đơn giản: khi push code lên master/dev thì thực hiện deploy lên firebase hosting service, không cần thiết phải config quá phức tạp -&gt; không dùng Jenkin</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80232fe475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80232fe475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Socket.IO là một thư viện cho phép giao tiếp theo thời gian thực, hai chiều và dựa trên sự kiện giữa trình duyệt và máy chủ.</a:t>
            </a:r>
            <a:endParaRPr/>
          </a:p>
          <a:p>
            <a:pPr marL="0" lvl="0" indent="0" algn="l" rtl="0">
              <a:spcBef>
                <a:spcPts val="0"/>
              </a:spcBef>
              <a:spcAft>
                <a:spcPts val="0"/>
              </a:spcAft>
              <a:buNone/>
            </a:pPr>
            <a:endParaRPr/>
          </a:p>
          <a:p>
            <a:pPr marL="0" lvl="0" indent="0" algn="l" rtl="0">
              <a:spcBef>
                <a:spcPts val="0"/>
              </a:spcBef>
              <a:spcAft>
                <a:spcPts val="0"/>
              </a:spcAft>
              <a:buNone/>
            </a:pPr>
            <a:r>
              <a:rPr lang="en"/>
              <a:t>Socket IO cho phép nhiều clients có thể cùng kết nối vào cùng 1 room để chat realtime. Ở trường hợp cụ thể của ứng dụng của chúng tôi, chúng tôi cho phép 2 clients vào cùng 1 room để chat. </a:t>
            </a:r>
            <a:endParaRPr/>
          </a:p>
          <a:p>
            <a:pPr marL="0" lvl="0" indent="0" algn="l" rtl="0">
              <a:spcBef>
                <a:spcPts val="0"/>
              </a:spcBef>
              <a:spcAft>
                <a:spcPts val="0"/>
              </a:spcAft>
              <a:buNone/>
            </a:pPr>
            <a:r>
              <a:rPr lang="en"/>
              <a:t> </a:t>
            </a:r>
            <a:endParaRPr/>
          </a:p>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8331f3e451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8331f3e451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8345618c7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8345618c7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Đạt</a:t>
            </a:r>
            <a:endParaRPr/>
          </a:p>
          <a:p>
            <a:pPr marL="0" lvl="0" indent="0" algn="l" rtl="0">
              <a:spcBef>
                <a:spcPts val="0"/>
              </a:spcBef>
              <a:spcAft>
                <a:spcPts val="0"/>
              </a:spcAft>
              <a:buNone/>
            </a:pPr>
            <a:r>
              <a:rPr lang="en"/>
              <a:t>Những giá trị mà hệ thống chúng tôi mang lại cho người dùng:</a:t>
            </a:r>
            <a:endParaRPr/>
          </a:p>
          <a:p>
            <a:pPr marL="457200" lvl="0" indent="-298450" algn="l" rtl="0">
              <a:spcBef>
                <a:spcPts val="0"/>
              </a:spcBef>
              <a:spcAft>
                <a:spcPts val="0"/>
              </a:spcAft>
              <a:buSzPts val="1100"/>
              <a:buChar char="-"/>
            </a:pPr>
            <a:r>
              <a:rPr lang="en"/>
              <a:t>Giúp người thu mua ve chai tìm kiếm và thu mua ve chai trong khu vực họ sống</a:t>
            </a:r>
            <a:endParaRPr/>
          </a:p>
          <a:p>
            <a:pPr marL="457200" lvl="0" indent="-298450" algn="l" rtl="0">
              <a:spcBef>
                <a:spcPts val="0"/>
              </a:spcBef>
              <a:spcAft>
                <a:spcPts val="0"/>
              </a:spcAft>
              <a:buSzPts val="1100"/>
              <a:buChar char="-"/>
            </a:pPr>
            <a:r>
              <a:rPr lang="en"/>
              <a:t>Giúp người thu mua ve chai liên lạc với người bán dễ dàng</a:t>
            </a:r>
            <a:endParaRPr/>
          </a:p>
          <a:p>
            <a:pPr marL="457200" lvl="0" indent="-298450" algn="l" rtl="0">
              <a:spcBef>
                <a:spcPts val="0"/>
              </a:spcBef>
              <a:spcAft>
                <a:spcPts val="0"/>
              </a:spcAft>
              <a:buSzPts val="1100"/>
              <a:buChar char="-"/>
            </a:pPr>
            <a:r>
              <a:rPr lang="en"/>
              <a:t>Giúp người thu mua ve chai xem lịch trình để thu mua ve chai</a:t>
            </a:r>
            <a:endParaRPr/>
          </a:p>
          <a:p>
            <a:pPr marL="457200" lvl="0" indent="-298450" algn="l" rtl="0">
              <a:spcBef>
                <a:spcPts val="0"/>
              </a:spcBef>
              <a:spcAft>
                <a:spcPts val="0"/>
              </a:spcAft>
              <a:buSzPts val="1100"/>
              <a:buChar char="-"/>
            </a:pPr>
            <a:r>
              <a:rPr lang="en"/>
              <a:t>Giúp mọi người đăng bán ve chai dễ dàng</a:t>
            </a:r>
            <a:endParaRPr/>
          </a:p>
          <a:p>
            <a:pPr marL="0" lvl="0" indent="0" algn="l" rtl="0">
              <a:spcBef>
                <a:spcPts val="0"/>
              </a:spcBef>
              <a:spcAft>
                <a:spcPts val="0"/>
              </a:spcAft>
              <a:buNone/>
            </a:pPr>
            <a:r>
              <a:rPr lang="en"/>
              <a:t>Những khó khăn hệ thống đang gặp phải:</a:t>
            </a:r>
            <a:endParaRPr/>
          </a:p>
          <a:p>
            <a:pPr marL="457200" lvl="0" indent="-298450" algn="l" rtl="0">
              <a:spcBef>
                <a:spcPts val="0"/>
              </a:spcBef>
              <a:spcAft>
                <a:spcPts val="0"/>
              </a:spcAft>
              <a:buSzPts val="1100"/>
              <a:buChar char="-"/>
            </a:pPr>
            <a:r>
              <a:rPr lang="en"/>
              <a:t>Độ chính xác khi lấy vị trí gps không cao nên đôi khi xảy ra sự chênh lệch về vị trí</a:t>
            </a:r>
            <a:endParaRPr/>
          </a:p>
          <a:p>
            <a:pPr marL="457200" lvl="0" indent="-298450" algn="l" rtl="0">
              <a:spcBef>
                <a:spcPts val="0"/>
              </a:spcBef>
              <a:spcAft>
                <a:spcPts val="0"/>
              </a:spcAft>
              <a:buSzPts val="1100"/>
              <a:buChar char="-"/>
            </a:pPr>
            <a:r>
              <a:rPr lang="en"/>
              <a:t>Đang chỉ mới hỗ trợ những người thu mua ve chai tại việt nam</a:t>
            </a:r>
            <a:endParaRPr/>
          </a:p>
          <a:p>
            <a:pPr marL="457200" lvl="0" indent="-298450" algn="l" rtl="0">
              <a:spcBef>
                <a:spcPts val="0"/>
              </a:spcBef>
              <a:spcAft>
                <a:spcPts val="0"/>
              </a:spcAft>
              <a:buSzPts val="1100"/>
              <a:buChar char="-"/>
            </a:pPr>
            <a:r>
              <a:rPr lang="en"/>
              <a:t>Khó để tiếp cận nhiều người dùng vì không phải người thu mua ve chai nào cũng có điện thoại thông minh để dùng</a:t>
            </a:r>
            <a:endParaRPr/>
          </a:p>
          <a:p>
            <a:pPr marL="45720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g8331f3e451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7" name="Google Shape;1307;g8331f3e451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7349586a59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7349586a59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Đạt</a:t>
            </a:r>
            <a:endParaRPr/>
          </a:p>
          <a:p>
            <a:pPr marL="0" lvl="0" indent="0" algn="l" rtl="0">
              <a:spcBef>
                <a:spcPts val="0"/>
              </a:spcBef>
              <a:spcAft>
                <a:spcPts val="0"/>
              </a:spcAft>
              <a:buNone/>
            </a:pPr>
            <a:r>
              <a:rPr lang="en"/>
              <a:t>Các giải pháp cụ thể trong thiết kế để nâng cấp ứng dụng trong tương lai</a:t>
            </a:r>
            <a:endParaRPr/>
          </a:p>
          <a:p>
            <a:pPr marL="457200" lvl="0" indent="-298450" algn="l" rtl="0">
              <a:spcBef>
                <a:spcPts val="0"/>
              </a:spcBef>
              <a:spcAft>
                <a:spcPts val="0"/>
              </a:spcAft>
              <a:buSzPts val="1100"/>
              <a:buChar char="-"/>
            </a:pPr>
            <a:r>
              <a:rPr lang="en"/>
              <a:t>Thực thi thuật toán Người đưa thư mục đích để tìm ra đường đi ngắn nhất cho người thu mua ve chai đi mua ve chai</a:t>
            </a:r>
            <a:endParaRPr/>
          </a:p>
          <a:p>
            <a:pPr marL="457200" lvl="0" indent="-298450" algn="l" rtl="0">
              <a:spcBef>
                <a:spcPts val="0"/>
              </a:spcBef>
              <a:spcAft>
                <a:spcPts val="0"/>
              </a:spcAft>
              <a:buSzPts val="1100"/>
              <a:buChar char="-"/>
            </a:pPr>
            <a:r>
              <a:rPr lang="en"/>
              <a:t>Phát triển ứng dụng có thể chạy trên đa hệ điều hành thấp để tiếp cận với nhiều người dùng hơn</a:t>
            </a:r>
            <a:endParaRPr/>
          </a:p>
          <a:p>
            <a:pPr marL="457200" lvl="0" indent="-298450" algn="l" rtl="0">
              <a:spcBef>
                <a:spcPts val="0"/>
              </a:spcBef>
              <a:spcAft>
                <a:spcPts val="0"/>
              </a:spcAft>
              <a:buSzPts val="1100"/>
              <a:buChar char="-"/>
            </a:pPr>
            <a:r>
              <a:rPr lang="en"/>
              <a:t>Kết nối với các vựa ve chai lớn để giúp thu gom ve chai với số lượng lớn</a:t>
            </a:r>
            <a:endParaRPr/>
          </a:p>
          <a:p>
            <a:pPr marL="457200" lvl="0" indent="-298450" algn="l" rtl="0">
              <a:spcBef>
                <a:spcPts val="0"/>
              </a:spcBef>
              <a:spcAft>
                <a:spcPts val="0"/>
              </a:spcAft>
              <a:buSzPts val="1100"/>
              <a:buChar char="-"/>
            </a:pPr>
            <a:r>
              <a:rPr lang="en"/>
              <a:t>Cải thiện hiệu suất của ứng dụng Web và ứng dụng Mobile</a:t>
            </a:r>
            <a:endParaRPr/>
          </a:p>
          <a:p>
            <a:pPr marL="457200" lvl="0" indent="-298450" algn="l" rtl="0">
              <a:spcBef>
                <a:spcPts val="0"/>
              </a:spcBef>
              <a:spcAft>
                <a:spcPts val="0"/>
              </a:spcAft>
              <a:buSzPts val="1100"/>
              <a:buChar char="-"/>
            </a:pPr>
            <a:r>
              <a:rPr lang="en"/>
              <a:t>Thực hiện các chức năng để Admin có thể thống kê sự hiệu quả của hệ thống thông qua các biểu đồ, bản phân tích số liệu</a:t>
            </a:r>
            <a:endParaRPr/>
          </a:p>
          <a:p>
            <a:pPr marL="45720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7"/>
        <p:cNvGrpSpPr/>
        <p:nvPr/>
      </p:nvGrpSpPr>
      <p:grpSpPr>
        <a:xfrm>
          <a:off x="0" y="0"/>
          <a:ext cx="0" cy="0"/>
          <a:chOff x="0" y="0"/>
          <a:chExt cx="0" cy="0"/>
        </a:xfrm>
      </p:grpSpPr>
      <p:sp>
        <p:nvSpPr>
          <p:cNvPr id="1548" name="Google Shape;1548;g8331f3e451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9" name="Google Shape;1549;g8331f3e451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g61bb858757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8" name="Google Shape;1588;g61bb858757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7793fd69d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7793fd69d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Duy Đạt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Vấn đề của hệ thống hiện nay</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Vấn đề hiện nay của Người thu mua Ve chai</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Người mua ve chai phải đi xung quanh khu vực mà họ sinh sống để vừa rao, vừa tìm kiếm ve chai</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Những vựa ve chai lớn thì đưa thông tin liên lạc lên các trang mạng, fanpage để người mua có thể liên lạc</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Đặc biệt là trong tình hình thời tiết xấu: nắng, mưa, gió to -&gt; việc chạy ngoài đường rất nguy hiểm</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Trong tình hình dịch bệnh Covid hoành hành thì việc cứ di chuyển ngoài đường sẽ rất nguy hiểm</a:t>
            </a:r>
            <a:endParaRPr>
              <a:solidFill>
                <a:schemeClr val="dk1"/>
              </a:solidFill>
            </a:endParaRPr>
          </a:p>
          <a:p>
            <a:pPr marL="0" lvl="0" indent="0" algn="l" rtl="0">
              <a:spcBef>
                <a:spcPts val="0"/>
              </a:spcBef>
              <a:spcAft>
                <a:spcPts val="0"/>
              </a:spcAft>
              <a:buNone/>
            </a:pPr>
            <a:r>
              <a:rPr lang="en">
                <a:solidFill>
                  <a:schemeClr val="dk1"/>
                </a:solidFill>
              </a:rPr>
              <a:t>-&gt; Mất thời gian</a:t>
            </a:r>
            <a:endParaRPr>
              <a:solidFill>
                <a:schemeClr val="dk1"/>
              </a:solidFill>
            </a:endParaRPr>
          </a:p>
          <a:p>
            <a:pPr marL="0" lvl="0" indent="0" algn="l" rtl="0">
              <a:spcBef>
                <a:spcPts val="0"/>
              </a:spcBef>
              <a:spcAft>
                <a:spcPts val="0"/>
              </a:spcAft>
              <a:buNone/>
            </a:pPr>
            <a:r>
              <a:rPr lang="en">
                <a:solidFill>
                  <a:schemeClr val="dk1"/>
                </a:solidFill>
              </a:rPr>
              <a:t>-&gt; Tốn công sức và ảnh hưởng nhiều đến sức khỏe</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7349586a5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7349586a5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Duy Đạt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Phân tích vấn đề hiện nay của Người muốn bán Ve chai</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Người bán ve chai phải chờ Người thu mua ve chai để đi qua nhà mình để gọi vào</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Nhiều khi chờ quá lâu, nên vứt ve chai như vứt rác</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-&gt; Mất thời gian</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-&gt; Tốn tài nguyên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8331f3e4f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8331f3e4f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Khánh</a:t>
            </a:r>
            <a:endParaRPr/>
          </a:p>
          <a:p>
            <a:pPr marL="0" lvl="0" indent="0" algn="l" rtl="0">
              <a:spcBef>
                <a:spcPts val="0"/>
              </a:spcBef>
              <a:spcAft>
                <a:spcPts val="0"/>
              </a:spcAft>
              <a:buNone/>
            </a:pPr>
            <a:r>
              <a:rPr lang="en"/>
              <a:t>Đưa ra giải pháp mà nhóm đề xuất: xây dựng hệ thống Scrap Collector</a:t>
            </a:r>
            <a:endParaRPr/>
          </a:p>
          <a:p>
            <a:pPr marL="0" lvl="0" indent="0" algn="l" rtl="0">
              <a:spcBef>
                <a:spcPts val="0"/>
              </a:spcBef>
              <a:spcAft>
                <a:spcPts val="0"/>
              </a:spcAft>
              <a:buNone/>
            </a:pPr>
            <a:r>
              <a:rPr lang="en"/>
              <a:t>Trong hệ thống này có 3 vai trò :</a:t>
            </a:r>
            <a:endParaRPr/>
          </a:p>
          <a:p>
            <a:pPr marL="0" lvl="0" indent="0" algn="l" rtl="0">
              <a:spcBef>
                <a:spcPts val="0"/>
              </a:spcBef>
              <a:spcAft>
                <a:spcPts val="0"/>
              </a:spcAft>
              <a:buNone/>
            </a:pPr>
            <a:r>
              <a:rPr lang="en"/>
              <a:t>Người thu mua ve chai (Homeowner)</a:t>
            </a:r>
            <a:endParaRPr/>
          </a:p>
          <a:p>
            <a:pPr marL="0" lvl="0" indent="0" algn="l" rtl="0">
              <a:spcBef>
                <a:spcPts val="0"/>
              </a:spcBef>
              <a:spcAft>
                <a:spcPts val="0"/>
              </a:spcAft>
              <a:buNone/>
            </a:pPr>
            <a:r>
              <a:rPr lang="en"/>
              <a:t>Người bán ve chai (Collector)</a:t>
            </a:r>
            <a:endParaRPr/>
          </a:p>
          <a:p>
            <a:pPr marL="0" lvl="0" indent="0" algn="l" rtl="0">
              <a:spcBef>
                <a:spcPts val="0"/>
              </a:spcBef>
              <a:spcAft>
                <a:spcPts val="0"/>
              </a:spcAft>
              <a:buNone/>
            </a:pPr>
            <a:r>
              <a:rPr lang="en"/>
              <a:t>Người quản lí (Admin)</a:t>
            </a:r>
            <a:endParaRPr/>
          </a:p>
          <a:p>
            <a:pPr marL="0" lvl="0" indent="0" algn="l" rtl="0">
              <a:spcBef>
                <a:spcPts val="0"/>
              </a:spcBef>
              <a:spcAft>
                <a:spcPts val="0"/>
              </a:spcAft>
              <a:buNone/>
            </a:pPr>
            <a:endParaRPr/>
          </a:p>
          <a:p>
            <a:pPr marL="0" lvl="0" indent="0" algn="l" rtl="0">
              <a:spcBef>
                <a:spcPts val="0"/>
              </a:spcBef>
              <a:spcAft>
                <a:spcPts val="0"/>
              </a:spcAft>
              <a:buNone/>
            </a:pPr>
            <a:r>
              <a:rPr lang="en"/>
              <a:t>Người thu mua có thể tìm ve chai, đặt ve chai, thương lượng giá, liên hệ người đăng bán ve chai, và xem lịch để thu gom ve chai</a:t>
            </a:r>
            <a:endParaRPr/>
          </a:p>
          <a:p>
            <a:pPr marL="0" lvl="0" indent="0" algn="l" rtl="0">
              <a:spcBef>
                <a:spcPts val="0"/>
              </a:spcBef>
              <a:spcAft>
                <a:spcPts val="0"/>
              </a:spcAft>
              <a:buNone/>
            </a:pPr>
            <a:r>
              <a:rPr lang="en"/>
              <a:t>Người bán ve chai có thể đăng ve chai, xem những yêu cầu từ người thu mua, liên lạc với người thu mua,và có thể gửi đánh giá đến người thu mua</a:t>
            </a:r>
            <a:endParaRPr/>
          </a:p>
          <a:p>
            <a:pPr marL="0" lvl="0" indent="0" algn="l" rtl="0">
              <a:spcBef>
                <a:spcPts val="0"/>
              </a:spcBef>
              <a:spcAft>
                <a:spcPts val="0"/>
              </a:spcAft>
              <a:buNone/>
            </a:pPr>
            <a:r>
              <a:rPr lang="en"/>
              <a:t>Admin thì có thể quản lí người dùng, quản lí các ve chai, quản lí phân loại ve chai, và quản lí, xử lí các báo cáo từ người dùng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8331f3e451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8331f3e45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Nhân</a:t>
            </a:r>
            <a:endParaRPr/>
          </a:p>
          <a:p>
            <a:pPr marL="457200" lvl="0" indent="-298450" algn="l" rtl="0">
              <a:spcBef>
                <a:spcPts val="0"/>
              </a:spcBef>
              <a:spcAft>
                <a:spcPts val="0"/>
              </a:spcAft>
              <a:buSzPts val="1100"/>
              <a:buChar char="-"/>
            </a:pPr>
            <a:r>
              <a:rPr lang="en" b="1"/>
              <a:t>Kính thưa quý hội đồng, tôi là Nguyễn Hoàng Nhân, sau đây tôi xin được trình bày phần 2 hiện thực, bao gồm 4 phần:</a:t>
            </a:r>
            <a:endParaRPr b="1"/>
          </a:p>
          <a:p>
            <a:pPr marL="457200" lvl="0" indent="-298450" algn="l" rtl="0">
              <a:spcBef>
                <a:spcPts val="0"/>
              </a:spcBef>
              <a:spcAft>
                <a:spcPts val="0"/>
              </a:spcAft>
              <a:buSzPts val="1100"/>
              <a:buChar char="-"/>
            </a:pPr>
            <a:r>
              <a:rPr lang="en" b="1"/>
              <a:t>Phần đầu tiên là phần kiến trúc hệ thống,</a:t>
            </a:r>
            <a:endParaRPr b="1"/>
          </a:p>
          <a:p>
            <a:pPr marL="457200" lvl="0" indent="-298450" algn="l" rtl="0">
              <a:spcBef>
                <a:spcPts val="0"/>
              </a:spcBef>
              <a:spcAft>
                <a:spcPts val="0"/>
              </a:spcAft>
              <a:buSzPts val="1100"/>
              <a:buChar char="-"/>
            </a:pPr>
            <a:r>
              <a:rPr lang="en" b="1"/>
              <a:t>Tiếp theo là các tính năng và phàn demo</a:t>
            </a:r>
            <a:endParaRPr b="1"/>
          </a:p>
          <a:p>
            <a:pPr marL="457200" lvl="0" indent="-298450" algn="l" rtl="0">
              <a:spcBef>
                <a:spcPts val="0"/>
              </a:spcBef>
              <a:spcAft>
                <a:spcPts val="0"/>
              </a:spcAft>
              <a:buSzPts val="1100"/>
              <a:buChar char="-"/>
            </a:pPr>
            <a:r>
              <a:rPr lang="en" b="1"/>
              <a:t>Kế đến là thuật toán </a:t>
            </a:r>
            <a:endParaRPr b="1"/>
          </a:p>
          <a:p>
            <a:pPr marL="457200" lvl="0" indent="-298450" algn="l" rtl="0">
              <a:spcBef>
                <a:spcPts val="0"/>
              </a:spcBef>
              <a:spcAft>
                <a:spcPts val="0"/>
              </a:spcAft>
              <a:buSzPts val="1100"/>
              <a:buChar char="-"/>
            </a:pPr>
            <a:r>
              <a:rPr lang="en" b="1"/>
              <a:t>Và cuối cùng là phần công nghệ</a:t>
            </a:r>
            <a:endParaRPr b="1"/>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778d234b80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778d234b8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Cron</a:t>
            </a:r>
            <a:endParaRPr/>
          </a:p>
          <a:p>
            <a:pPr marL="0" lvl="0" indent="0" algn="l" rtl="0">
              <a:spcBef>
                <a:spcPts val="0"/>
              </a:spcBef>
              <a:spcAft>
                <a:spcPts val="0"/>
              </a:spcAft>
              <a:buNone/>
            </a:pPr>
            <a:r>
              <a:rPr lang="en"/>
              <a:t>1/ Check Booking Accepted -&gt; OverDue và ngược lại (15p)</a:t>
            </a:r>
            <a:endParaRPr/>
          </a:p>
          <a:p>
            <a:pPr marL="0" lvl="0" indent="0" algn="l" rtl="0">
              <a:spcBef>
                <a:spcPts val="0"/>
              </a:spcBef>
              <a:spcAft>
                <a:spcPts val="0"/>
              </a:spcAft>
              <a:buNone/>
            </a:pPr>
            <a:r>
              <a:rPr lang="en"/>
              <a:t>2/ Xóa empty chat room (30p)</a:t>
            </a:r>
            <a:endParaRPr/>
          </a:p>
          <a:p>
            <a:pPr marL="0" lvl="0" indent="0" algn="l" rtl="0">
              <a:spcBef>
                <a:spcPts val="0"/>
              </a:spcBef>
              <a:spcAft>
                <a:spcPts val="0"/>
              </a:spcAft>
              <a:buNone/>
            </a:pPr>
            <a:r>
              <a:rPr lang="en"/>
              <a:t>3/ Check report nếu quá thời gian config sẽ gửi email Admin. (12 Hours)</a:t>
            </a:r>
            <a:endParaRPr/>
          </a:p>
          <a:p>
            <a:pPr marL="0" lvl="0" indent="0" algn="l" rtl="0">
              <a:spcBef>
                <a:spcPts val="0"/>
              </a:spcBef>
              <a:spcAft>
                <a:spcPts val="0"/>
              </a:spcAft>
              <a:buNone/>
            </a:pPr>
            <a:r>
              <a:rPr lang="en"/>
              <a:t>4/ Auto Check Waiting để Noti hoặc Xóa (12 Hours)</a:t>
            </a:r>
            <a:endParaRPr/>
          </a:p>
          <a:p>
            <a:pPr marL="457200" lvl="0" indent="-298450" algn="l" rtl="0">
              <a:spcBef>
                <a:spcPts val="0"/>
              </a:spcBef>
              <a:spcAft>
                <a:spcPts val="0"/>
              </a:spcAft>
              <a:buSzPts val="1100"/>
              <a:buChar char="-"/>
            </a:pPr>
            <a:r>
              <a:rPr lang="en"/>
              <a:t>Default Noti (2 days)</a:t>
            </a:r>
            <a:endParaRPr/>
          </a:p>
          <a:p>
            <a:pPr marL="457200" lvl="0" indent="-298450" algn="l" rtl="0">
              <a:spcBef>
                <a:spcPts val="0"/>
              </a:spcBef>
              <a:spcAft>
                <a:spcPts val="0"/>
              </a:spcAft>
              <a:buSzPts val="1100"/>
              <a:buChar char="-"/>
            </a:pPr>
            <a:r>
              <a:rPr lang="en"/>
              <a:t>Default Xóa (3 days)</a:t>
            </a:r>
            <a:endParaRPr/>
          </a:p>
          <a:p>
            <a:pPr marL="0" lvl="0" indent="0" algn="l" rtl="0">
              <a:spcBef>
                <a:spcPts val="0"/>
              </a:spcBef>
              <a:spcAft>
                <a:spcPts val="0"/>
              </a:spcAft>
              <a:buNone/>
            </a:pPr>
            <a:r>
              <a:rPr lang="en"/>
              <a:t>5/ Auto Check những picked booking để hoàn thành (12 Hours)</a:t>
            </a:r>
            <a:endParaRPr/>
          </a:p>
          <a:p>
            <a:pPr marL="457200" lvl="0" indent="-298450" algn="l" rtl="0">
              <a:spcBef>
                <a:spcPts val="0"/>
              </a:spcBef>
              <a:spcAft>
                <a:spcPts val="0"/>
              </a:spcAft>
              <a:buSzPts val="1100"/>
              <a:buChar char="-"/>
            </a:pPr>
            <a:r>
              <a:rPr lang="en"/>
              <a:t>Default (3 days)</a:t>
            </a:r>
            <a:endParaRPr/>
          </a:p>
          <a:p>
            <a:pPr marL="0" lvl="0" indent="0" algn="l" rtl="0">
              <a:spcBef>
                <a:spcPts val="0"/>
              </a:spcBef>
              <a:spcAft>
                <a:spcPts val="0"/>
              </a:spcAft>
              <a:buNone/>
            </a:pPr>
            <a:r>
              <a:rPr lang="en"/>
              <a: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type="title">
  <p:cSld name="TITLE">
    <p:spTree>
      <p:nvGrpSpPr>
        <p:cNvPr id="1" name="Shape 8"/>
        <p:cNvGrpSpPr/>
        <p:nvPr/>
      </p:nvGrpSpPr>
      <p:grpSpPr>
        <a:xfrm>
          <a:off x="0" y="0"/>
          <a:ext cx="0" cy="0"/>
          <a:chOff x="0" y="0"/>
          <a:chExt cx="0" cy="0"/>
        </a:xfrm>
      </p:grpSpPr>
      <p:sp>
        <p:nvSpPr>
          <p:cNvPr id="9" name="Google Shape;9;p2"/>
          <p:cNvSpPr/>
          <p:nvPr/>
        </p:nvSpPr>
        <p:spPr>
          <a:xfrm>
            <a:off x="3769625" y="0"/>
            <a:ext cx="5374339" cy="4746796"/>
          </a:xfrm>
          <a:custGeom>
            <a:avLst/>
            <a:gdLst/>
            <a:ahLst/>
            <a:cxnLst/>
            <a:rect l="l" t="t" r="r" b="b"/>
            <a:pathLst>
              <a:path w="176309" h="155722" extrusionOk="0">
                <a:moveTo>
                  <a:pt x="63247" y="0"/>
                </a:moveTo>
                <a:cubicBezTo>
                  <a:pt x="63247" y="0"/>
                  <a:pt x="80642" y="24848"/>
                  <a:pt x="37077" y="41672"/>
                </a:cubicBezTo>
                <a:cubicBezTo>
                  <a:pt x="1" y="55983"/>
                  <a:pt x="5335" y="88511"/>
                  <a:pt x="27957" y="97286"/>
                </a:cubicBezTo>
                <a:cubicBezTo>
                  <a:pt x="27849" y="97834"/>
                  <a:pt x="27742" y="98381"/>
                  <a:pt x="27659" y="98929"/>
                </a:cubicBezTo>
                <a:cubicBezTo>
                  <a:pt x="23670" y="124623"/>
                  <a:pt x="47626" y="125194"/>
                  <a:pt x="58960" y="130445"/>
                </a:cubicBezTo>
                <a:cubicBezTo>
                  <a:pt x="60782" y="131290"/>
                  <a:pt x="62425" y="132326"/>
                  <a:pt x="63997" y="133457"/>
                </a:cubicBezTo>
                <a:cubicBezTo>
                  <a:pt x="65985" y="140732"/>
                  <a:pt x="70795" y="147709"/>
                  <a:pt x="78010" y="151757"/>
                </a:cubicBezTo>
                <a:cubicBezTo>
                  <a:pt x="81701" y="153840"/>
                  <a:pt x="86071" y="154971"/>
                  <a:pt x="89976" y="155341"/>
                </a:cubicBezTo>
                <a:cubicBezTo>
                  <a:pt x="92794" y="155602"/>
                  <a:pt x="95482" y="155722"/>
                  <a:pt x="98053" y="155722"/>
                </a:cubicBezTo>
                <a:cubicBezTo>
                  <a:pt x="124611" y="155722"/>
                  <a:pt x="138682" y="142939"/>
                  <a:pt x="155020" y="141756"/>
                </a:cubicBezTo>
                <a:cubicBezTo>
                  <a:pt x="155811" y="141699"/>
                  <a:pt x="156608" y="141669"/>
                  <a:pt x="157412" y="141669"/>
                </a:cubicBezTo>
                <a:cubicBezTo>
                  <a:pt x="163153" y="141669"/>
                  <a:pt x="169259" y="143194"/>
                  <a:pt x="176308" y="147256"/>
                </a:cubicBezTo>
                <a:lnTo>
                  <a:pt x="176308" y="0"/>
                </a:lnTo>
                <a:close/>
              </a:path>
            </a:pathLst>
          </a:custGeom>
          <a:solidFill>
            <a:srgbClr val="A0E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10800000">
            <a:off x="-10703" y="2348879"/>
            <a:ext cx="3274652" cy="2797621"/>
          </a:xfrm>
          <a:custGeom>
            <a:avLst/>
            <a:gdLst/>
            <a:ahLst/>
            <a:cxnLst/>
            <a:rect l="l" t="t" r="r" b="b"/>
            <a:pathLst>
              <a:path w="545094" h="465688" extrusionOk="0">
                <a:moveTo>
                  <a:pt x="207028" y="1"/>
                </a:moveTo>
                <a:cubicBezTo>
                  <a:pt x="207028" y="1"/>
                  <a:pt x="259058" y="74319"/>
                  <a:pt x="128756" y="124647"/>
                </a:cubicBezTo>
                <a:cubicBezTo>
                  <a:pt x="1" y="174354"/>
                  <a:pt x="42285" y="297550"/>
                  <a:pt x="138002" y="297550"/>
                </a:cubicBezTo>
                <a:cubicBezTo>
                  <a:pt x="146029" y="297550"/>
                  <a:pt x="154432" y="296683"/>
                  <a:pt x="163141" y="294834"/>
                </a:cubicBezTo>
                <a:cubicBezTo>
                  <a:pt x="173520" y="292632"/>
                  <a:pt x="182326" y="291602"/>
                  <a:pt x="189704" y="291602"/>
                </a:cubicBezTo>
                <a:cubicBezTo>
                  <a:pt x="225753" y="291602"/>
                  <a:pt x="227678" y="316202"/>
                  <a:pt x="212112" y="348817"/>
                </a:cubicBezTo>
                <a:cubicBezTo>
                  <a:pt x="196610" y="381274"/>
                  <a:pt x="212112" y="431899"/>
                  <a:pt x="251176" y="453854"/>
                </a:cubicBezTo>
                <a:cubicBezTo>
                  <a:pt x="262225" y="460057"/>
                  <a:pt x="275286" y="463462"/>
                  <a:pt x="286978" y="464546"/>
                </a:cubicBezTo>
                <a:cubicBezTo>
                  <a:pt x="295411" y="465329"/>
                  <a:pt x="303454" y="465688"/>
                  <a:pt x="311146" y="465688"/>
                </a:cubicBezTo>
                <a:cubicBezTo>
                  <a:pt x="390544" y="465688"/>
                  <a:pt x="432621" y="427483"/>
                  <a:pt x="481467" y="423934"/>
                </a:cubicBezTo>
                <a:cubicBezTo>
                  <a:pt x="483856" y="423759"/>
                  <a:pt x="486261" y="423668"/>
                  <a:pt x="488687" y="423668"/>
                </a:cubicBezTo>
                <a:cubicBezTo>
                  <a:pt x="505818" y="423668"/>
                  <a:pt x="524017" y="428226"/>
                  <a:pt x="545094" y="440376"/>
                </a:cubicBezTo>
                <a:lnTo>
                  <a:pt x="545094" y="1"/>
                </a:lnTo>
                <a:close/>
              </a:path>
            </a:pathLst>
          </a:custGeom>
          <a:solidFill>
            <a:srgbClr val="A0E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717529" y="1686425"/>
            <a:ext cx="4584300" cy="2052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53B5C"/>
              </a:buClr>
              <a:buSzPts val="6000"/>
              <a:buNone/>
              <a:defRPr sz="6000">
                <a:solidFill>
                  <a:srgbClr val="053B5C"/>
                </a:solidFill>
              </a:defRPr>
            </a:lvl1pPr>
            <a:lvl2pPr lvl="1" rtl="0">
              <a:spcBef>
                <a:spcPts val="0"/>
              </a:spcBef>
              <a:spcAft>
                <a:spcPts val="0"/>
              </a:spcAft>
              <a:buClr>
                <a:srgbClr val="053B5C"/>
              </a:buClr>
              <a:buSzPts val="6000"/>
              <a:buNone/>
              <a:defRPr sz="6000">
                <a:solidFill>
                  <a:srgbClr val="053B5C"/>
                </a:solidFill>
              </a:defRPr>
            </a:lvl2pPr>
            <a:lvl3pPr lvl="2" rtl="0">
              <a:spcBef>
                <a:spcPts val="0"/>
              </a:spcBef>
              <a:spcAft>
                <a:spcPts val="0"/>
              </a:spcAft>
              <a:buClr>
                <a:srgbClr val="053B5C"/>
              </a:buClr>
              <a:buSzPts val="6000"/>
              <a:buNone/>
              <a:defRPr sz="6000">
                <a:solidFill>
                  <a:srgbClr val="053B5C"/>
                </a:solidFill>
              </a:defRPr>
            </a:lvl3pPr>
            <a:lvl4pPr lvl="3" rtl="0">
              <a:spcBef>
                <a:spcPts val="0"/>
              </a:spcBef>
              <a:spcAft>
                <a:spcPts val="0"/>
              </a:spcAft>
              <a:buClr>
                <a:srgbClr val="053B5C"/>
              </a:buClr>
              <a:buSzPts val="6000"/>
              <a:buNone/>
              <a:defRPr sz="6000">
                <a:solidFill>
                  <a:srgbClr val="053B5C"/>
                </a:solidFill>
              </a:defRPr>
            </a:lvl4pPr>
            <a:lvl5pPr lvl="4" rtl="0">
              <a:spcBef>
                <a:spcPts val="0"/>
              </a:spcBef>
              <a:spcAft>
                <a:spcPts val="0"/>
              </a:spcAft>
              <a:buClr>
                <a:srgbClr val="053B5C"/>
              </a:buClr>
              <a:buSzPts val="6000"/>
              <a:buNone/>
              <a:defRPr sz="6000">
                <a:solidFill>
                  <a:srgbClr val="053B5C"/>
                </a:solidFill>
              </a:defRPr>
            </a:lvl5pPr>
            <a:lvl6pPr lvl="5" rtl="0">
              <a:spcBef>
                <a:spcPts val="0"/>
              </a:spcBef>
              <a:spcAft>
                <a:spcPts val="0"/>
              </a:spcAft>
              <a:buClr>
                <a:srgbClr val="053B5C"/>
              </a:buClr>
              <a:buSzPts val="6000"/>
              <a:buNone/>
              <a:defRPr sz="6000">
                <a:solidFill>
                  <a:srgbClr val="053B5C"/>
                </a:solidFill>
              </a:defRPr>
            </a:lvl6pPr>
            <a:lvl7pPr lvl="6" rtl="0">
              <a:spcBef>
                <a:spcPts val="0"/>
              </a:spcBef>
              <a:spcAft>
                <a:spcPts val="0"/>
              </a:spcAft>
              <a:buClr>
                <a:srgbClr val="053B5C"/>
              </a:buClr>
              <a:buSzPts val="6000"/>
              <a:buNone/>
              <a:defRPr sz="6000">
                <a:solidFill>
                  <a:srgbClr val="053B5C"/>
                </a:solidFill>
              </a:defRPr>
            </a:lvl7pPr>
            <a:lvl8pPr lvl="7" rtl="0">
              <a:spcBef>
                <a:spcPts val="0"/>
              </a:spcBef>
              <a:spcAft>
                <a:spcPts val="0"/>
              </a:spcAft>
              <a:buClr>
                <a:srgbClr val="053B5C"/>
              </a:buClr>
              <a:buSzPts val="6000"/>
              <a:buNone/>
              <a:defRPr sz="6000">
                <a:solidFill>
                  <a:srgbClr val="053B5C"/>
                </a:solidFill>
              </a:defRPr>
            </a:lvl8pPr>
            <a:lvl9pPr lvl="8" rtl="0">
              <a:spcBef>
                <a:spcPts val="0"/>
              </a:spcBef>
              <a:spcAft>
                <a:spcPts val="0"/>
              </a:spcAft>
              <a:buClr>
                <a:srgbClr val="053B5C"/>
              </a:buClr>
              <a:buSzPts val="6000"/>
              <a:buNone/>
              <a:defRPr sz="6000">
                <a:solidFill>
                  <a:srgbClr val="053B5C"/>
                </a:solidFill>
              </a:defRPr>
            </a:lvl9pPr>
          </a:lstStyle>
          <a:p>
            <a:endParaRPr/>
          </a:p>
        </p:txBody>
      </p:sp>
      <p:sp>
        <p:nvSpPr>
          <p:cNvPr id="12" name="Google Shape;12;p2"/>
          <p:cNvSpPr txBox="1">
            <a:spLocks noGrp="1"/>
          </p:cNvSpPr>
          <p:nvPr>
            <p:ph type="subTitle" idx="1"/>
          </p:nvPr>
        </p:nvSpPr>
        <p:spPr>
          <a:xfrm>
            <a:off x="717525" y="3598475"/>
            <a:ext cx="4584300" cy="100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53B5C"/>
              </a:buClr>
              <a:buSzPts val="1700"/>
              <a:buNone/>
              <a:defRPr sz="1700">
                <a:solidFill>
                  <a:srgbClr val="053B5C"/>
                </a:solidFill>
              </a:defRPr>
            </a:lvl1pPr>
            <a:lvl2pPr lvl="1" rtl="0">
              <a:lnSpc>
                <a:spcPct val="100000"/>
              </a:lnSpc>
              <a:spcBef>
                <a:spcPts val="0"/>
              </a:spcBef>
              <a:spcAft>
                <a:spcPts val="0"/>
              </a:spcAft>
              <a:buClr>
                <a:srgbClr val="053B5C"/>
              </a:buClr>
              <a:buSzPts val="1700"/>
              <a:buNone/>
              <a:defRPr sz="1700">
                <a:solidFill>
                  <a:srgbClr val="053B5C"/>
                </a:solidFill>
              </a:defRPr>
            </a:lvl2pPr>
            <a:lvl3pPr lvl="2" rtl="0">
              <a:lnSpc>
                <a:spcPct val="100000"/>
              </a:lnSpc>
              <a:spcBef>
                <a:spcPts val="0"/>
              </a:spcBef>
              <a:spcAft>
                <a:spcPts val="0"/>
              </a:spcAft>
              <a:buClr>
                <a:srgbClr val="053B5C"/>
              </a:buClr>
              <a:buSzPts val="1700"/>
              <a:buNone/>
              <a:defRPr sz="1700">
                <a:solidFill>
                  <a:srgbClr val="053B5C"/>
                </a:solidFill>
              </a:defRPr>
            </a:lvl3pPr>
            <a:lvl4pPr lvl="3" rtl="0">
              <a:lnSpc>
                <a:spcPct val="100000"/>
              </a:lnSpc>
              <a:spcBef>
                <a:spcPts val="0"/>
              </a:spcBef>
              <a:spcAft>
                <a:spcPts val="0"/>
              </a:spcAft>
              <a:buClr>
                <a:srgbClr val="053B5C"/>
              </a:buClr>
              <a:buSzPts val="1700"/>
              <a:buNone/>
              <a:defRPr sz="1700">
                <a:solidFill>
                  <a:srgbClr val="053B5C"/>
                </a:solidFill>
              </a:defRPr>
            </a:lvl4pPr>
            <a:lvl5pPr lvl="4" rtl="0">
              <a:lnSpc>
                <a:spcPct val="100000"/>
              </a:lnSpc>
              <a:spcBef>
                <a:spcPts val="0"/>
              </a:spcBef>
              <a:spcAft>
                <a:spcPts val="0"/>
              </a:spcAft>
              <a:buClr>
                <a:srgbClr val="053B5C"/>
              </a:buClr>
              <a:buSzPts val="1700"/>
              <a:buNone/>
              <a:defRPr sz="1700">
                <a:solidFill>
                  <a:srgbClr val="053B5C"/>
                </a:solidFill>
              </a:defRPr>
            </a:lvl5pPr>
            <a:lvl6pPr lvl="5" rtl="0">
              <a:lnSpc>
                <a:spcPct val="100000"/>
              </a:lnSpc>
              <a:spcBef>
                <a:spcPts val="0"/>
              </a:spcBef>
              <a:spcAft>
                <a:spcPts val="0"/>
              </a:spcAft>
              <a:buClr>
                <a:srgbClr val="053B5C"/>
              </a:buClr>
              <a:buSzPts val="1700"/>
              <a:buNone/>
              <a:defRPr sz="1700">
                <a:solidFill>
                  <a:srgbClr val="053B5C"/>
                </a:solidFill>
              </a:defRPr>
            </a:lvl6pPr>
            <a:lvl7pPr lvl="6" rtl="0">
              <a:lnSpc>
                <a:spcPct val="100000"/>
              </a:lnSpc>
              <a:spcBef>
                <a:spcPts val="0"/>
              </a:spcBef>
              <a:spcAft>
                <a:spcPts val="0"/>
              </a:spcAft>
              <a:buClr>
                <a:srgbClr val="053B5C"/>
              </a:buClr>
              <a:buSzPts val="1700"/>
              <a:buNone/>
              <a:defRPr sz="1700">
                <a:solidFill>
                  <a:srgbClr val="053B5C"/>
                </a:solidFill>
              </a:defRPr>
            </a:lvl7pPr>
            <a:lvl8pPr lvl="7" rtl="0">
              <a:lnSpc>
                <a:spcPct val="100000"/>
              </a:lnSpc>
              <a:spcBef>
                <a:spcPts val="0"/>
              </a:spcBef>
              <a:spcAft>
                <a:spcPts val="0"/>
              </a:spcAft>
              <a:buClr>
                <a:srgbClr val="053B5C"/>
              </a:buClr>
              <a:buSzPts val="1700"/>
              <a:buNone/>
              <a:defRPr sz="1700">
                <a:solidFill>
                  <a:srgbClr val="053B5C"/>
                </a:solidFill>
              </a:defRPr>
            </a:lvl8pPr>
            <a:lvl9pPr lvl="8" rtl="0">
              <a:lnSpc>
                <a:spcPct val="100000"/>
              </a:lnSpc>
              <a:spcBef>
                <a:spcPts val="0"/>
              </a:spcBef>
              <a:spcAft>
                <a:spcPts val="0"/>
              </a:spcAft>
              <a:buClr>
                <a:srgbClr val="053B5C"/>
              </a:buClr>
              <a:buSzPts val="1700"/>
              <a:buNone/>
              <a:defRPr sz="1700">
                <a:solidFill>
                  <a:srgbClr val="053B5C"/>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mp; BODY 2">
  <p:cSld name="TITLE_ONLY_3">
    <p:bg>
      <p:bgPr>
        <a:solidFill>
          <a:srgbClr val="9FEAFF"/>
        </a:solidFill>
        <a:effectLst/>
      </p:bgPr>
    </p:bg>
    <p:spTree>
      <p:nvGrpSpPr>
        <p:cNvPr id="1" name="Shape 55"/>
        <p:cNvGrpSpPr/>
        <p:nvPr/>
      </p:nvGrpSpPr>
      <p:grpSpPr>
        <a:xfrm>
          <a:off x="0" y="0"/>
          <a:ext cx="0" cy="0"/>
          <a:chOff x="0" y="0"/>
          <a:chExt cx="0" cy="0"/>
        </a:xfrm>
      </p:grpSpPr>
      <p:grpSp>
        <p:nvGrpSpPr>
          <p:cNvPr id="56" name="Google Shape;56;p11"/>
          <p:cNvGrpSpPr/>
          <p:nvPr/>
        </p:nvGrpSpPr>
        <p:grpSpPr>
          <a:xfrm rot="-199848">
            <a:off x="6767746" y="3547142"/>
            <a:ext cx="581719" cy="921601"/>
            <a:chOff x="-1904298" y="1056455"/>
            <a:chExt cx="581725" cy="921611"/>
          </a:xfrm>
        </p:grpSpPr>
        <p:sp>
          <p:nvSpPr>
            <p:cNvPr id="57" name="Google Shape;57;p11"/>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rgbClr val="5AD1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1"/>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rgbClr val="44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11"/>
          <p:cNvGrpSpPr/>
          <p:nvPr/>
        </p:nvGrpSpPr>
        <p:grpSpPr>
          <a:xfrm>
            <a:off x="6056239" y="3628174"/>
            <a:ext cx="878448" cy="863379"/>
            <a:chOff x="-5358445" y="839844"/>
            <a:chExt cx="1391711" cy="1367837"/>
          </a:xfrm>
        </p:grpSpPr>
        <p:sp>
          <p:nvSpPr>
            <p:cNvPr id="60" name="Google Shape;60;p11"/>
            <p:cNvSpPr/>
            <p:nvPr/>
          </p:nvSpPr>
          <p:spPr>
            <a:xfrm>
              <a:off x="-5358445" y="839844"/>
              <a:ext cx="1391711" cy="1367419"/>
            </a:xfrm>
            <a:custGeom>
              <a:avLst/>
              <a:gdLst/>
              <a:ahLst/>
              <a:cxnLst/>
              <a:rect l="l" t="t" r="r" b="b"/>
              <a:pathLst>
                <a:path w="49900" h="49029" extrusionOk="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rgbClr val="75D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1"/>
            <p:cNvSpPr/>
            <p:nvPr/>
          </p:nvSpPr>
          <p:spPr>
            <a:xfrm>
              <a:off x="-5168235" y="1050330"/>
              <a:ext cx="1163208" cy="1157351"/>
            </a:xfrm>
            <a:custGeom>
              <a:avLst/>
              <a:gdLst/>
              <a:ahLst/>
              <a:cxnLst/>
              <a:rect l="l" t="t" r="r" b="b"/>
              <a:pathLst>
                <a:path w="41707" h="41497" extrusionOk="0">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rgbClr val="44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62;p11"/>
          <p:cNvGrpSpPr/>
          <p:nvPr/>
        </p:nvGrpSpPr>
        <p:grpSpPr>
          <a:xfrm rot="-1263781">
            <a:off x="7067107" y="3724037"/>
            <a:ext cx="890375" cy="822935"/>
            <a:chOff x="-1855532" y="1600966"/>
            <a:chExt cx="890361" cy="822923"/>
          </a:xfrm>
        </p:grpSpPr>
        <p:sp>
          <p:nvSpPr>
            <p:cNvPr id="63" name="Google Shape;63;p11"/>
            <p:cNvSpPr/>
            <p:nvPr/>
          </p:nvSpPr>
          <p:spPr>
            <a:xfrm>
              <a:off x="-1855532" y="1600966"/>
              <a:ext cx="890361" cy="822923"/>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rgbClr val="75D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p:nvPr/>
          </p:nvSpPr>
          <p:spPr>
            <a:xfrm>
              <a:off x="-1801299" y="1673750"/>
              <a:ext cx="648448" cy="672557"/>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rgbClr val="44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11"/>
          <p:cNvSpPr/>
          <p:nvPr/>
        </p:nvSpPr>
        <p:spPr>
          <a:xfrm>
            <a:off x="82" y="3058584"/>
            <a:ext cx="9143830" cy="2103365"/>
          </a:xfrm>
          <a:custGeom>
            <a:avLst/>
            <a:gdLst/>
            <a:ahLst/>
            <a:cxnLst/>
            <a:rect l="l" t="t" r="r" b="b"/>
            <a:pathLst>
              <a:path w="252592" h="58104" extrusionOk="0">
                <a:moveTo>
                  <a:pt x="23957" y="0"/>
                </a:moveTo>
                <a:cubicBezTo>
                  <a:pt x="15373" y="0"/>
                  <a:pt x="7336" y="1024"/>
                  <a:pt x="0" y="3430"/>
                </a:cubicBezTo>
                <a:lnTo>
                  <a:pt x="0" y="17206"/>
                </a:lnTo>
                <a:lnTo>
                  <a:pt x="0" y="40352"/>
                </a:lnTo>
                <a:lnTo>
                  <a:pt x="0" y="58104"/>
                </a:lnTo>
                <a:lnTo>
                  <a:pt x="148650" y="58104"/>
                </a:lnTo>
                <a:cubicBezTo>
                  <a:pt x="147757" y="57997"/>
                  <a:pt x="146769" y="57818"/>
                  <a:pt x="145721" y="57568"/>
                </a:cubicBezTo>
                <a:lnTo>
                  <a:pt x="145721" y="57568"/>
                </a:lnTo>
                <a:lnTo>
                  <a:pt x="148650" y="58104"/>
                </a:lnTo>
                <a:lnTo>
                  <a:pt x="252592" y="58104"/>
                </a:lnTo>
                <a:lnTo>
                  <a:pt x="252592" y="16777"/>
                </a:lnTo>
                <a:cubicBezTo>
                  <a:pt x="236294" y="29080"/>
                  <a:pt x="217132" y="33582"/>
                  <a:pt x="196520" y="33582"/>
                </a:cubicBezTo>
                <a:cubicBezTo>
                  <a:pt x="140227" y="33582"/>
                  <a:pt x="73113" y="0"/>
                  <a:pt x="239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1"/>
          <p:cNvSpPr txBox="1">
            <a:spLocks noGrp="1"/>
          </p:cNvSpPr>
          <p:nvPr>
            <p:ph type="title"/>
          </p:nvPr>
        </p:nvSpPr>
        <p:spPr>
          <a:xfrm>
            <a:off x="717525" y="1052725"/>
            <a:ext cx="4604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7" name="Google Shape;67;p11"/>
          <p:cNvSpPr txBox="1">
            <a:spLocks noGrp="1"/>
          </p:cNvSpPr>
          <p:nvPr>
            <p:ph type="body" idx="1"/>
          </p:nvPr>
        </p:nvSpPr>
        <p:spPr>
          <a:xfrm>
            <a:off x="717525" y="2054350"/>
            <a:ext cx="4038900" cy="25464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SzPts val="1100"/>
              <a:buChar char="◕"/>
              <a:defRPr sz="1100"/>
            </a:lvl1pPr>
            <a:lvl2pPr marL="914400" lvl="1" indent="-298450" rtl="0">
              <a:spcBef>
                <a:spcPts val="1600"/>
              </a:spcBef>
              <a:spcAft>
                <a:spcPts val="0"/>
              </a:spcAft>
              <a:buSzPts val="1100"/>
              <a:buChar char="◔"/>
              <a:defRPr sz="1100"/>
            </a:lvl2pPr>
            <a:lvl3pPr marL="1371600" lvl="2" indent="-298450" rtl="0">
              <a:spcBef>
                <a:spcPts val="1600"/>
              </a:spcBef>
              <a:spcAft>
                <a:spcPts val="0"/>
              </a:spcAft>
              <a:buSzPts val="1100"/>
              <a:buChar char="◃"/>
              <a:defRPr sz="1100"/>
            </a:lvl3pPr>
            <a:lvl4pPr marL="1828800" lvl="3" indent="-298450" rtl="0">
              <a:spcBef>
                <a:spcPts val="1600"/>
              </a:spcBef>
              <a:spcAft>
                <a:spcPts val="0"/>
              </a:spcAft>
              <a:buSzPts val="1100"/>
              <a:buChar char="◄"/>
              <a:defRPr sz="1100"/>
            </a:lvl4pPr>
            <a:lvl5pPr marL="2286000" lvl="4" indent="-298450" rtl="0">
              <a:spcBef>
                <a:spcPts val="1600"/>
              </a:spcBef>
              <a:spcAft>
                <a:spcPts val="0"/>
              </a:spcAft>
              <a:buSzPts val="1100"/>
              <a:buChar char="⭙"/>
              <a:defRPr sz="1100"/>
            </a:lvl5pPr>
            <a:lvl6pPr marL="2743200" lvl="5" indent="-298450" rtl="0">
              <a:spcBef>
                <a:spcPts val="1600"/>
              </a:spcBef>
              <a:spcAft>
                <a:spcPts val="0"/>
              </a:spcAft>
              <a:buSzPts val="1100"/>
              <a:buChar char="◼"/>
              <a:defRPr sz="1100"/>
            </a:lvl6pPr>
            <a:lvl7pPr marL="3200400" lvl="6" indent="-298450" rtl="0">
              <a:spcBef>
                <a:spcPts val="1600"/>
              </a:spcBef>
              <a:spcAft>
                <a:spcPts val="0"/>
              </a:spcAft>
              <a:buSzPts val="1100"/>
              <a:buChar char="○"/>
              <a:defRPr sz="1100"/>
            </a:lvl7pPr>
            <a:lvl8pPr marL="3657600" lvl="7" indent="-298450" rtl="0">
              <a:spcBef>
                <a:spcPts val="1600"/>
              </a:spcBef>
              <a:spcAft>
                <a:spcPts val="0"/>
              </a:spcAft>
              <a:buSzPts val="1100"/>
              <a:buChar char="●"/>
              <a:defRPr sz="1100"/>
            </a:lvl8pPr>
            <a:lvl9pPr marL="4114800" lvl="8" indent="-298450" rtl="0">
              <a:spcBef>
                <a:spcPts val="1600"/>
              </a:spcBef>
              <a:spcAft>
                <a:spcPts val="1600"/>
              </a:spcAft>
              <a:buSzPts val="1100"/>
              <a:buChar char="■"/>
              <a:defRPr sz="1100"/>
            </a:lvl9pPr>
          </a:lstStyle>
          <a:p>
            <a:endParaRPr/>
          </a:p>
        </p:txBody>
      </p:sp>
      <p:sp>
        <p:nvSpPr>
          <p:cNvPr id="68" name="Google Shape;68;p11"/>
          <p:cNvSpPr txBox="1">
            <a:spLocks noGrp="1"/>
          </p:cNvSpPr>
          <p:nvPr>
            <p:ph type="subTitle" idx="2"/>
          </p:nvPr>
        </p:nvSpPr>
        <p:spPr>
          <a:xfrm>
            <a:off x="717525" y="1455448"/>
            <a:ext cx="4604100" cy="516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OUR COLUMNS">
  <p:cSld name="TITLE_ONLY_2">
    <p:spTree>
      <p:nvGrpSpPr>
        <p:cNvPr id="1" name="Shape 69"/>
        <p:cNvGrpSpPr/>
        <p:nvPr/>
      </p:nvGrpSpPr>
      <p:grpSpPr>
        <a:xfrm>
          <a:off x="0" y="0"/>
          <a:ext cx="0" cy="0"/>
          <a:chOff x="0" y="0"/>
          <a:chExt cx="0" cy="0"/>
        </a:xfrm>
      </p:grpSpPr>
      <p:grpSp>
        <p:nvGrpSpPr>
          <p:cNvPr id="70" name="Google Shape;70;p12"/>
          <p:cNvGrpSpPr/>
          <p:nvPr/>
        </p:nvGrpSpPr>
        <p:grpSpPr>
          <a:xfrm rot="244921">
            <a:off x="647179" y="3832742"/>
            <a:ext cx="1145761" cy="872458"/>
            <a:chOff x="3077675" y="6690087"/>
            <a:chExt cx="2525088" cy="1922768"/>
          </a:xfrm>
        </p:grpSpPr>
        <p:sp>
          <p:nvSpPr>
            <p:cNvPr id="71" name="Google Shape;71;p12"/>
            <p:cNvSpPr/>
            <p:nvPr/>
          </p:nvSpPr>
          <p:spPr>
            <a:xfrm>
              <a:off x="3538754" y="6690087"/>
              <a:ext cx="2064009" cy="1922768"/>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rgbClr val="5AD1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2"/>
            <p:cNvSpPr/>
            <p:nvPr/>
          </p:nvSpPr>
          <p:spPr>
            <a:xfrm>
              <a:off x="3077675" y="7144734"/>
              <a:ext cx="1927197" cy="1319656"/>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2"/>
            <p:cNvSpPr/>
            <p:nvPr/>
          </p:nvSpPr>
          <p:spPr>
            <a:xfrm>
              <a:off x="4083257" y="7963826"/>
              <a:ext cx="485028" cy="66056"/>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2"/>
            <p:cNvSpPr/>
            <p:nvPr/>
          </p:nvSpPr>
          <p:spPr>
            <a:xfrm>
              <a:off x="4465836" y="7206782"/>
              <a:ext cx="184066" cy="404227"/>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12"/>
          <p:cNvGrpSpPr/>
          <p:nvPr/>
        </p:nvGrpSpPr>
        <p:grpSpPr>
          <a:xfrm rot="-1537546">
            <a:off x="604994" y="3763987"/>
            <a:ext cx="488794" cy="774382"/>
            <a:chOff x="-1904298" y="1056455"/>
            <a:chExt cx="581725" cy="921611"/>
          </a:xfrm>
        </p:grpSpPr>
        <p:sp>
          <p:nvSpPr>
            <p:cNvPr id="76" name="Google Shape;76;p12"/>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rgbClr val="74D8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2"/>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rgbClr val="44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12"/>
          <p:cNvSpPr/>
          <p:nvPr/>
        </p:nvSpPr>
        <p:spPr>
          <a:xfrm>
            <a:off x="1" y="3744009"/>
            <a:ext cx="1536033" cy="1399598"/>
          </a:xfrm>
          <a:custGeom>
            <a:avLst/>
            <a:gdLst/>
            <a:ahLst/>
            <a:cxnLst/>
            <a:rect l="l" t="t" r="r" b="b"/>
            <a:pathLst>
              <a:path w="57091" h="52020" extrusionOk="0">
                <a:moveTo>
                  <a:pt x="167" y="14181"/>
                </a:moveTo>
                <a:cubicBezTo>
                  <a:pt x="845" y="14181"/>
                  <a:pt x="14859" y="1"/>
                  <a:pt x="24658" y="18574"/>
                </a:cubicBezTo>
                <a:cubicBezTo>
                  <a:pt x="34457" y="37160"/>
                  <a:pt x="57090" y="28040"/>
                  <a:pt x="50840" y="52019"/>
                </a:cubicBezTo>
                <a:lnTo>
                  <a:pt x="0" y="52019"/>
                </a:lnTo>
                <a:close/>
              </a:path>
            </a:pathLst>
          </a:custGeom>
          <a:solidFill>
            <a:srgbClr val="3FB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2"/>
          <p:cNvSpPr/>
          <p:nvPr/>
        </p:nvSpPr>
        <p:spPr>
          <a:xfrm>
            <a:off x="2292986" y="714386"/>
            <a:ext cx="6851022" cy="4429224"/>
          </a:xfrm>
          <a:custGeom>
            <a:avLst/>
            <a:gdLst/>
            <a:ahLst/>
            <a:cxnLst/>
            <a:rect l="l" t="t" r="r" b="b"/>
            <a:pathLst>
              <a:path w="213944" h="138316" extrusionOk="0">
                <a:moveTo>
                  <a:pt x="187607" y="17884"/>
                </a:moveTo>
                <a:cubicBezTo>
                  <a:pt x="185262" y="10061"/>
                  <a:pt x="178440" y="0"/>
                  <a:pt x="158818" y="500"/>
                </a:cubicBezTo>
                <a:cubicBezTo>
                  <a:pt x="138756" y="1012"/>
                  <a:pt x="122325" y="29659"/>
                  <a:pt x="89500" y="43720"/>
                </a:cubicBezTo>
                <a:cubicBezTo>
                  <a:pt x="72260" y="51114"/>
                  <a:pt x="1" y="63092"/>
                  <a:pt x="41589" y="138315"/>
                </a:cubicBezTo>
                <a:lnTo>
                  <a:pt x="60425" y="138315"/>
                </a:lnTo>
                <a:lnTo>
                  <a:pt x="186881" y="138315"/>
                </a:lnTo>
                <a:lnTo>
                  <a:pt x="213944" y="138315"/>
                </a:lnTo>
                <a:lnTo>
                  <a:pt x="213944" y="33588"/>
                </a:lnTo>
                <a:cubicBezTo>
                  <a:pt x="211241" y="26349"/>
                  <a:pt x="204455" y="18038"/>
                  <a:pt x="187607" y="17884"/>
                </a:cubicBezTo>
                <a:close/>
              </a:path>
            </a:pathLst>
          </a:custGeom>
          <a:solidFill>
            <a:srgbClr val="A0E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2"/>
          <p:cNvSpPr/>
          <p:nvPr/>
        </p:nvSpPr>
        <p:spPr>
          <a:xfrm>
            <a:off x="2838848" y="1324408"/>
            <a:ext cx="4536814" cy="2368458"/>
          </a:xfrm>
          <a:custGeom>
            <a:avLst/>
            <a:gdLst/>
            <a:ahLst/>
            <a:cxnLst/>
            <a:rect l="l" t="t" r="r" b="b"/>
            <a:pathLst>
              <a:path w="80737" h="42149" extrusionOk="0">
                <a:moveTo>
                  <a:pt x="40565" y="1"/>
                </a:moveTo>
                <a:cubicBezTo>
                  <a:pt x="34671" y="1"/>
                  <a:pt x="29373" y="2489"/>
                  <a:pt x="25658" y="6478"/>
                </a:cubicBezTo>
                <a:cubicBezTo>
                  <a:pt x="23157" y="9151"/>
                  <a:pt x="19680" y="10629"/>
                  <a:pt x="16026" y="10629"/>
                </a:cubicBezTo>
                <a:cubicBezTo>
                  <a:pt x="15872" y="10629"/>
                  <a:pt x="15717" y="10626"/>
                  <a:pt x="15562" y="10621"/>
                </a:cubicBezTo>
                <a:cubicBezTo>
                  <a:pt x="15383" y="10609"/>
                  <a:pt x="15216" y="10609"/>
                  <a:pt x="15038" y="10609"/>
                </a:cubicBezTo>
                <a:cubicBezTo>
                  <a:pt x="6727" y="10609"/>
                  <a:pt x="0" y="17324"/>
                  <a:pt x="0" y="25623"/>
                </a:cubicBezTo>
                <a:cubicBezTo>
                  <a:pt x="0" y="33910"/>
                  <a:pt x="6727" y="40625"/>
                  <a:pt x="15038" y="40625"/>
                </a:cubicBezTo>
                <a:cubicBezTo>
                  <a:pt x="19705" y="40625"/>
                  <a:pt x="23872" y="38505"/>
                  <a:pt x="26623" y="35184"/>
                </a:cubicBezTo>
                <a:cubicBezTo>
                  <a:pt x="30278" y="38589"/>
                  <a:pt x="35171" y="40684"/>
                  <a:pt x="40565" y="40684"/>
                </a:cubicBezTo>
                <a:cubicBezTo>
                  <a:pt x="43529" y="40684"/>
                  <a:pt x="46351" y="40053"/>
                  <a:pt x="48887" y="38910"/>
                </a:cubicBezTo>
                <a:cubicBezTo>
                  <a:pt x="51233" y="40922"/>
                  <a:pt x="54293" y="42149"/>
                  <a:pt x="57638" y="42149"/>
                </a:cubicBezTo>
                <a:cubicBezTo>
                  <a:pt x="61984" y="42149"/>
                  <a:pt x="65854" y="40077"/>
                  <a:pt x="68306" y="36874"/>
                </a:cubicBezTo>
                <a:cubicBezTo>
                  <a:pt x="69628" y="38124"/>
                  <a:pt x="71414" y="38898"/>
                  <a:pt x="73378" y="38898"/>
                </a:cubicBezTo>
                <a:cubicBezTo>
                  <a:pt x="77438" y="38898"/>
                  <a:pt x="80736" y="35600"/>
                  <a:pt x="80736" y="31540"/>
                </a:cubicBezTo>
                <a:cubicBezTo>
                  <a:pt x="80736" y="27480"/>
                  <a:pt x="77438" y="24194"/>
                  <a:pt x="73378" y="24194"/>
                </a:cubicBezTo>
                <a:lnTo>
                  <a:pt x="73343" y="24194"/>
                </a:lnTo>
                <a:cubicBezTo>
                  <a:pt x="73331" y="24194"/>
                  <a:pt x="73318" y="24194"/>
                  <a:pt x="73306" y="24194"/>
                </a:cubicBezTo>
                <a:cubicBezTo>
                  <a:pt x="71641" y="24194"/>
                  <a:pt x="70062" y="23386"/>
                  <a:pt x="69211" y="21944"/>
                </a:cubicBezTo>
                <a:cubicBezTo>
                  <a:pt x="67925" y="19777"/>
                  <a:pt x="66044" y="17991"/>
                  <a:pt x="63782" y="16824"/>
                </a:cubicBezTo>
                <a:cubicBezTo>
                  <a:pt x="61734" y="15764"/>
                  <a:pt x="60091" y="14086"/>
                  <a:pt x="59139" y="11978"/>
                </a:cubicBezTo>
                <a:cubicBezTo>
                  <a:pt x="55948" y="4918"/>
                  <a:pt x="48840" y="1"/>
                  <a:pt x="40565" y="1"/>
                </a:cubicBezTo>
                <a:close/>
              </a:path>
            </a:pathLst>
          </a:custGeom>
          <a:solidFill>
            <a:srgbClr val="FFFFFF">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2"/>
          <p:cNvSpPr txBox="1">
            <a:spLocks noGrp="1"/>
          </p:cNvSpPr>
          <p:nvPr>
            <p:ph type="title"/>
          </p:nvPr>
        </p:nvSpPr>
        <p:spPr>
          <a:xfrm>
            <a:off x="717525" y="542750"/>
            <a:ext cx="7708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82" name="Google Shape;82;p12"/>
          <p:cNvSpPr txBox="1">
            <a:spLocks noGrp="1"/>
          </p:cNvSpPr>
          <p:nvPr>
            <p:ph type="subTitle" idx="1"/>
          </p:nvPr>
        </p:nvSpPr>
        <p:spPr>
          <a:xfrm>
            <a:off x="1528650" y="1113500"/>
            <a:ext cx="2607300" cy="992700"/>
          </a:xfrm>
          <a:prstGeom prst="rect">
            <a:avLst/>
          </a:prstGeom>
        </p:spPr>
        <p:txBody>
          <a:bodyPr spcFirstLastPara="1" wrap="square" lIns="91425" tIns="91425" rIns="91425" bIns="0" anchor="b" anchorCtr="0">
            <a:noAutofit/>
          </a:bodyPr>
          <a:lstStyle>
            <a:lvl1pPr lvl="0" algn="ctr" rtl="0">
              <a:spcBef>
                <a:spcPts val="0"/>
              </a:spcBef>
              <a:spcAft>
                <a:spcPts val="0"/>
              </a:spcAft>
              <a:buNone/>
              <a:defRPr sz="1100"/>
            </a:lvl1pPr>
            <a:lvl2pPr lvl="1" algn="ctr" rtl="0">
              <a:spcBef>
                <a:spcPts val="1600"/>
              </a:spcBef>
              <a:spcAft>
                <a:spcPts val="0"/>
              </a:spcAft>
              <a:buNone/>
              <a:defRPr sz="1100"/>
            </a:lvl2pPr>
            <a:lvl3pPr lvl="2" algn="ctr" rtl="0">
              <a:spcBef>
                <a:spcPts val="1600"/>
              </a:spcBef>
              <a:spcAft>
                <a:spcPts val="0"/>
              </a:spcAft>
              <a:buNone/>
              <a:defRPr sz="1100"/>
            </a:lvl3pPr>
            <a:lvl4pPr lvl="3" algn="ctr" rtl="0">
              <a:spcBef>
                <a:spcPts val="1600"/>
              </a:spcBef>
              <a:spcAft>
                <a:spcPts val="0"/>
              </a:spcAft>
              <a:buNone/>
              <a:defRPr sz="1100"/>
            </a:lvl4pPr>
            <a:lvl5pPr lvl="4" algn="ctr" rtl="0">
              <a:spcBef>
                <a:spcPts val="1600"/>
              </a:spcBef>
              <a:spcAft>
                <a:spcPts val="0"/>
              </a:spcAft>
              <a:buNone/>
              <a:defRPr sz="1100"/>
            </a:lvl5pPr>
            <a:lvl6pPr lvl="5" algn="ctr" rtl="0">
              <a:spcBef>
                <a:spcPts val="1600"/>
              </a:spcBef>
              <a:spcAft>
                <a:spcPts val="0"/>
              </a:spcAft>
              <a:buNone/>
              <a:defRPr sz="1100"/>
            </a:lvl6pPr>
            <a:lvl7pPr lvl="6" algn="ctr" rtl="0">
              <a:spcBef>
                <a:spcPts val="1600"/>
              </a:spcBef>
              <a:spcAft>
                <a:spcPts val="0"/>
              </a:spcAft>
              <a:buNone/>
              <a:defRPr sz="1100"/>
            </a:lvl7pPr>
            <a:lvl8pPr lvl="7" algn="ctr" rtl="0">
              <a:spcBef>
                <a:spcPts val="1600"/>
              </a:spcBef>
              <a:spcAft>
                <a:spcPts val="0"/>
              </a:spcAft>
              <a:buNone/>
              <a:defRPr sz="1100"/>
            </a:lvl8pPr>
            <a:lvl9pPr lvl="8" algn="ctr" rtl="0">
              <a:spcBef>
                <a:spcPts val="1600"/>
              </a:spcBef>
              <a:spcAft>
                <a:spcPts val="1600"/>
              </a:spcAft>
              <a:buNone/>
              <a:defRPr sz="1100"/>
            </a:lvl9pPr>
          </a:lstStyle>
          <a:p>
            <a:endParaRPr/>
          </a:p>
        </p:txBody>
      </p:sp>
      <p:sp>
        <p:nvSpPr>
          <p:cNvPr id="83" name="Google Shape;83;p12"/>
          <p:cNvSpPr txBox="1">
            <a:spLocks noGrp="1"/>
          </p:cNvSpPr>
          <p:nvPr>
            <p:ph type="subTitle" idx="2"/>
          </p:nvPr>
        </p:nvSpPr>
        <p:spPr>
          <a:xfrm>
            <a:off x="5008050" y="1113500"/>
            <a:ext cx="2607300" cy="992700"/>
          </a:xfrm>
          <a:prstGeom prst="rect">
            <a:avLst/>
          </a:prstGeom>
        </p:spPr>
        <p:txBody>
          <a:bodyPr spcFirstLastPara="1" wrap="square" lIns="91425" tIns="91425" rIns="91425" bIns="0" anchor="b" anchorCtr="0">
            <a:noAutofit/>
          </a:bodyPr>
          <a:lstStyle>
            <a:lvl1pPr lvl="0" algn="ctr" rtl="0">
              <a:spcBef>
                <a:spcPts val="0"/>
              </a:spcBef>
              <a:spcAft>
                <a:spcPts val="0"/>
              </a:spcAft>
              <a:buNone/>
              <a:defRPr sz="1100"/>
            </a:lvl1pPr>
            <a:lvl2pPr lvl="1" algn="ctr" rtl="0">
              <a:spcBef>
                <a:spcPts val="1600"/>
              </a:spcBef>
              <a:spcAft>
                <a:spcPts val="0"/>
              </a:spcAft>
              <a:buNone/>
              <a:defRPr sz="1100"/>
            </a:lvl2pPr>
            <a:lvl3pPr lvl="2" algn="ctr" rtl="0">
              <a:spcBef>
                <a:spcPts val="1600"/>
              </a:spcBef>
              <a:spcAft>
                <a:spcPts val="0"/>
              </a:spcAft>
              <a:buNone/>
              <a:defRPr sz="1100"/>
            </a:lvl3pPr>
            <a:lvl4pPr lvl="3" algn="ctr" rtl="0">
              <a:spcBef>
                <a:spcPts val="1600"/>
              </a:spcBef>
              <a:spcAft>
                <a:spcPts val="0"/>
              </a:spcAft>
              <a:buNone/>
              <a:defRPr sz="1100"/>
            </a:lvl4pPr>
            <a:lvl5pPr lvl="4" algn="ctr" rtl="0">
              <a:spcBef>
                <a:spcPts val="1600"/>
              </a:spcBef>
              <a:spcAft>
                <a:spcPts val="0"/>
              </a:spcAft>
              <a:buNone/>
              <a:defRPr sz="1100"/>
            </a:lvl5pPr>
            <a:lvl6pPr lvl="5" algn="ctr" rtl="0">
              <a:spcBef>
                <a:spcPts val="1600"/>
              </a:spcBef>
              <a:spcAft>
                <a:spcPts val="0"/>
              </a:spcAft>
              <a:buNone/>
              <a:defRPr sz="1100"/>
            </a:lvl6pPr>
            <a:lvl7pPr lvl="6" algn="ctr" rtl="0">
              <a:spcBef>
                <a:spcPts val="1600"/>
              </a:spcBef>
              <a:spcAft>
                <a:spcPts val="0"/>
              </a:spcAft>
              <a:buNone/>
              <a:defRPr sz="1100"/>
            </a:lvl7pPr>
            <a:lvl8pPr lvl="7" algn="ctr" rtl="0">
              <a:spcBef>
                <a:spcPts val="1600"/>
              </a:spcBef>
              <a:spcAft>
                <a:spcPts val="0"/>
              </a:spcAft>
              <a:buNone/>
              <a:defRPr sz="1100"/>
            </a:lvl8pPr>
            <a:lvl9pPr lvl="8" algn="ctr" rtl="0">
              <a:spcBef>
                <a:spcPts val="1600"/>
              </a:spcBef>
              <a:spcAft>
                <a:spcPts val="1600"/>
              </a:spcAft>
              <a:buNone/>
              <a:defRPr sz="1100"/>
            </a:lvl9pPr>
          </a:lstStyle>
          <a:p>
            <a:endParaRPr/>
          </a:p>
        </p:txBody>
      </p:sp>
      <p:sp>
        <p:nvSpPr>
          <p:cNvPr id="84" name="Google Shape;84;p12"/>
          <p:cNvSpPr txBox="1">
            <a:spLocks noGrp="1"/>
          </p:cNvSpPr>
          <p:nvPr>
            <p:ph type="title" idx="3"/>
          </p:nvPr>
        </p:nvSpPr>
        <p:spPr>
          <a:xfrm>
            <a:off x="1528650" y="3808350"/>
            <a:ext cx="2607300" cy="49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85" name="Google Shape;85;p12"/>
          <p:cNvSpPr txBox="1">
            <a:spLocks noGrp="1"/>
          </p:cNvSpPr>
          <p:nvPr>
            <p:ph type="subTitle" idx="4"/>
          </p:nvPr>
        </p:nvSpPr>
        <p:spPr>
          <a:xfrm>
            <a:off x="5008050" y="2940100"/>
            <a:ext cx="2607300" cy="992700"/>
          </a:xfrm>
          <a:prstGeom prst="rect">
            <a:avLst/>
          </a:prstGeom>
        </p:spPr>
        <p:txBody>
          <a:bodyPr spcFirstLastPara="1" wrap="square" lIns="91425" tIns="91425" rIns="91425" bIns="0" anchor="b" anchorCtr="0">
            <a:noAutofit/>
          </a:bodyPr>
          <a:lstStyle>
            <a:lvl1pPr lvl="0" algn="ctr" rtl="0">
              <a:spcBef>
                <a:spcPts val="0"/>
              </a:spcBef>
              <a:spcAft>
                <a:spcPts val="0"/>
              </a:spcAft>
              <a:buNone/>
              <a:defRPr sz="1100"/>
            </a:lvl1pPr>
            <a:lvl2pPr lvl="1" algn="ctr" rtl="0">
              <a:spcBef>
                <a:spcPts val="1600"/>
              </a:spcBef>
              <a:spcAft>
                <a:spcPts val="0"/>
              </a:spcAft>
              <a:buNone/>
              <a:defRPr sz="1100"/>
            </a:lvl2pPr>
            <a:lvl3pPr lvl="2" algn="ctr" rtl="0">
              <a:spcBef>
                <a:spcPts val="1600"/>
              </a:spcBef>
              <a:spcAft>
                <a:spcPts val="0"/>
              </a:spcAft>
              <a:buNone/>
              <a:defRPr sz="1100"/>
            </a:lvl3pPr>
            <a:lvl4pPr lvl="3" algn="ctr" rtl="0">
              <a:spcBef>
                <a:spcPts val="1600"/>
              </a:spcBef>
              <a:spcAft>
                <a:spcPts val="0"/>
              </a:spcAft>
              <a:buNone/>
              <a:defRPr sz="1100"/>
            </a:lvl4pPr>
            <a:lvl5pPr lvl="4" algn="ctr" rtl="0">
              <a:spcBef>
                <a:spcPts val="1600"/>
              </a:spcBef>
              <a:spcAft>
                <a:spcPts val="0"/>
              </a:spcAft>
              <a:buNone/>
              <a:defRPr sz="1100"/>
            </a:lvl5pPr>
            <a:lvl6pPr lvl="5" algn="ctr" rtl="0">
              <a:spcBef>
                <a:spcPts val="1600"/>
              </a:spcBef>
              <a:spcAft>
                <a:spcPts val="0"/>
              </a:spcAft>
              <a:buNone/>
              <a:defRPr sz="1100"/>
            </a:lvl6pPr>
            <a:lvl7pPr lvl="6" algn="ctr" rtl="0">
              <a:spcBef>
                <a:spcPts val="1600"/>
              </a:spcBef>
              <a:spcAft>
                <a:spcPts val="0"/>
              </a:spcAft>
              <a:buNone/>
              <a:defRPr sz="1100"/>
            </a:lvl7pPr>
            <a:lvl8pPr lvl="7" algn="ctr" rtl="0">
              <a:spcBef>
                <a:spcPts val="1600"/>
              </a:spcBef>
              <a:spcAft>
                <a:spcPts val="0"/>
              </a:spcAft>
              <a:buNone/>
              <a:defRPr sz="1100"/>
            </a:lvl8pPr>
            <a:lvl9pPr lvl="8" algn="ctr" rtl="0">
              <a:spcBef>
                <a:spcPts val="1600"/>
              </a:spcBef>
              <a:spcAft>
                <a:spcPts val="1600"/>
              </a:spcAft>
              <a:buNone/>
              <a:defRPr sz="1100"/>
            </a:lvl9pPr>
          </a:lstStyle>
          <a:p>
            <a:endParaRPr/>
          </a:p>
        </p:txBody>
      </p:sp>
      <p:sp>
        <p:nvSpPr>
          <p:cNvPr id="86" name="Google Shape;86;p12"/>
          <p:cNvSpPr txBox="1">
            <a:spLocks noGrp="1"/>
          </p:cNvSpPr>
          <p:nvPr>
            <p:ph type="title" idx="5"/>
          </p:nvPr>
        </p:nvSpPr>
        <p:spPr>
          <a:xfrm>
            <a:off x="1528650" y="1981750"/>
            <a:ext cx="2607300" cy="49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87" name="Google Shape;87;p12"/>
          <p:cNvSpPr txBox="1">
            <a:spLocks noGrp="1"/>
          </p:cNvSpPr>
          <p:nvPr>
            <p:ph type="title" idx="6"/>
          </p:nvPr>
        </p:nvSpPr>
        <p:spPr>
          <a:xfrm>
            <a:off x="5008050" y="1981750"/>
            <a:ext cx="2607300" cy="49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88" name="Google Shape;88;p12"/>
          <p:cNvSpPr txBox="1">
            <a:spLocks noGrp="1"/>
          </p:cNvSpPr>
          <p:nvPr>
            <p:ph type="subTitle" idx="7"/>
          </p:nvPr>
        </p:nvSpPr>
        <p:spPr>
          <a:xfrm>
            <a:off x="1528650" y="2940100"/>
            <a:ext cx="2607300" cy="992700"/>
          </a:xfrm>
          <a:prstGeom prst="rect">
            <a:avLst/>
          </a:prstGeom>
        </p:spPr>
        <p:txBody>
          <a:bodyPr spcFirstLastPara="1" wrap="square" lIns="91425" tIns="91425" rIns="91425" bIns="0" anchor="b" anchorCtr="0">
            <a:noAutofit/>
          </a:bodyPr>
          <a:lstStyle>
            <a:lvl1pPr lvl="0" algn="ctr" rtl="0">
              <a:spcBef>
                <a:spcPts val="0"/>
              </a:spcBef>
              <a:spcAft>
                <a:spcPts val="0"/>
              </a:spcAft>
              <a:buNone/>
              <a:defRPr sz="1100"/>
            </a:lvl1pPr>
            <a:lvl2pPr lvl="1" algn="ctr" rtl="0">
              <a:spcBef>
                <a:spcPts val="1600"/>
              </a:spcBef>
              <a:spcAft>
                <a:spcPts val="0"/>
              </a:spcAft>
              <a:buNone/>
              <a:defRPr sz="1100"/>
            </a:lvl2pPr>
            <a:lvl3pPr lvl="2" algn="ctr" rtl="0">
              <a:spcBef>
                <a:spcPts val="1600"/>
              </a:spcBef>
              <a:spcAft>
                <a:spcPts val="0"/>
              </a:spcAft>
              <a:buNone/>
              <a:defRPr sz="1100"/>
            </a:lvl3pPr>
            <a:lvl4pPr lvl="3" algn="ctr" rtl="0">
              <a:spcBef>
                <a:spcPts val="1600"/>
              </a:spcBef>
              <a:spcAft>
                <a:spcPts val="0"/>
              </a:spcAft>
              <a:buNone/>
              <a:defRPr sz="1100"/>
            </a:lvl4pPr>
            <a:lvl5pPr lvl="4" algn="ctr" rtl="0">
              <a:spcBef>
                <a:spcPts val="1600"/>
              </a:spcBef>
              <a:spcAft>
                <a:spcPts val="0"/>
              </a:spcAft>
              <a:buNone/>
              <a:defRPr sz="1100"/>
            </a:lvl5pPr>
            <a:lvl6pPr lvl="5" algn="ctr" rtl="0">
              <a:spcBef>
                <a:spcPts val="1600"/>
              </a:spcBef>
              <a:spcAft>
                <a:spcPts val="0"/>
              </a:spcAft>
              <a:buNone/>
              <a:defRPr sz="1100"/>
            </a:lvl6pPr>
            <a:lvl7pPr lvl="6" algn="ctr" rtl="0">
              <a:spcBef>
                <a:spcPts val="1600"/>
              </a:spcBef>
              <a:spcAft>
                <a:spcPts val="0"/>
              </a:spcAft>
              <a:buNone/>
              <a:defRPr sz="1100"/>
            </a:lvl7pPr>
            <a:lvl8pPr lvl="7" algn="ctr" rtl="0">
              <a:spcBef>
                <a:spcPts val="1600"/>
              </a:spcBef>
              <a:spcAft>
                <a:spcPts val="0"/>
              </a:spcAft>
              <a:buNone/>
              <a:defRPr sz="1100"/>
            </a:lvl8pPr>
            <a:lvl9pPr lvl="8" algn="ctr" rtl="0">
              <a:spcBef>
                <a:spcPts val="1600"/>
              </a:spcBef>
              <a:spcAft>
                <a:spcPts val="1600"/>
              </a:spcAft>
              <a:buNone/>
              <a:defRPr sz="1100"/>
            </a:lvl9pPr>
          </a:lstStyle>
          <a:p>
            <a:endParaRPr/>
          </a:p>
        </p:txBody>
      </p:sp>
      <p:sp>
        <p:nvSpPr>
          <p:cNvPr id="89" name="Google Shape;89;p12"/>
          <p:cNvSpPr txBox="1">
            <a:spLocks noGrp="1"/>
          </p:cNvSpPr>
          <p:nvPr>
            <p:ph type="title" idx="8"/>
          </p:nvPr>
        </p:nvSpPr>
        <p:spPr>
          <a:xfrm>
            <a:off x="5008050" y="3808350"/>
            <a:ext cx="2607300" cy="49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REE COLUMNS 1">
  <p:cSld name="TITLE_ONLY_2_2">
    <p:spTree>
      <p:nvGrpSpPr>
        <p:cNvPr id="1" name="Shape 90"/>
        <p:cNvGrpSpPr/>
        <p:nvPr/>
      </p:nvGrpSpPr>
      <p:grpSpPr>
        <a:xfrm>
          <a:off x="0" y="0"/>
          <a:ext cx="0" cy="0"/>
          <a:chOff x="0" y="0"/>
          <a:chExt cx="0" cy="0"/>
        </a:xfrm>
      </p:grpSpPr>
      <p:grpSp>
        <p:nvGrpSpPr>
          <p:cNvPr id="91" name="Google Shape;91;p13"/>
          <p:cNvGrpSpPr/>
          <p:nvPr/>
        </p:nvGrpSpPr>
        <p:grpSpPr>
          <a:xfrm rot="199848" flipH="1">
            <a:off x="1146238" y="3853117"/>
            <a:ext cx="581719" cy="921601"/>
            <a:chOff x="-1904298" y="1056455"/>
            <a:chExt cx="581725" cy="921611"/>
          </a:xfrm>
        </p:grpSpPr>
        <p:sp>
          <p:nvSpPr>
            <p:cNvPr id="92" name="Google Shape;92;p13"/>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rgbClr val="5AD1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3"/>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rgbClr val="44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13"/>
          <p:cNvGrpSpPr/>
          <p:nvPr/>
        </p:nvGrpSpPr>
        <p:grpSpPr>
          <a:xfrm flipH="1">
            <a:off x="1561015" y="3934149"/>
            <a:ext cx="878448" cy="863379"/>
            <a:chOff x="-5358445" y="839844"/>
            <a:chExt cx="1391711" cy="1367837"/>
          </a:xfrm>
        </p:grpSpPr>
        <p:sp>
          <p:nvSpPr>
            <p:cNvPr id="95" name="Google Shape;95;p13"/>
            <p:cNvSpPr/>
            <p:nvPr/>
          </p:nvSpPr>
          <p:spPr>
            <a:xfrm>
              <a:off x="-5358445" y="839844"/>
              <a:ext cx="1391711" cy="1367419"/>
            </a:xfrm>
            <a:custGeom>
              <a:avLst/>
              <a:gdLst/>
              <a:ahLst/>
              <a:cxnLst/>
              <a:rect l="l" t="t" r="r" b="b"/>
              <a:pathLst>
                <a:path w="49900" h="49029" extrusionOk="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rgbClr val="75D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3"/>
            <p:cNvSpPr/>
            <p:nvPr/>
          </p:nvSpPr>
          <p:spPr>
            <a:xfrm>
              <a:off x="-5168235" y="1050330"/>
              <a:ext cx="1163208" cy="1157351"/>
            </a:xfrm>
            <a:custGeom>
              <a:avLst/>
              <a:gdLst/>
              <a:ahLst/>
              <a:cxnLst/>
              <a:rect l="l" t="t" r="r" b="b"/>
              <a:pathLst>
                <a:path w="41707" h="41497" extrusionOk="0">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rgbClr val="44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13"/>
          <p:cNvGrpSpPr/>
          <p:nvPr/>
        </p:nvGrpSpPr>
        <p:grpSpPr>
          <a:xfrm rot="1263781" flipH="1">
            <a:off x="538221" y="4030012"/>
            <a:ext cx="890375" cy="822935"/>
            <a:chOff x="-1855532" y="1600966"/>
            <a:chExt cx="890361" cy="822923"/>
          </a:xfrm>
        </p:grpSpPr>
        <p:sp>
          <p:nvSpPr>
            <p:cNvPr id="98" name="Google Shape;98;p13"/>
            <p:cNvSpPr/>
            <p:nvPr/>
          </p:nvSpPr>
          <p:spPr>
            <a:xfrm>
              <a:off x="-1855532" y="1600966"/>
              <a:ext cx="890361" cy="822923"/>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rgbClr val="75D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p:nvPr/>
          </p:nvSpPr>
          <p:spPr>
            <a:xfrm>
              <a:off x="-1801299" y="1673750"/>
              <a:ext cx="648448" cy="672557"/>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rgbClr val="44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00;p13"/>
          <p:cNvGrpSpPr/>
          <p:nvPr/>
        </p:nvGrpSpPr>
        <p:grpSpPr>
          <a:xfrm flipH="1">
            <a:off x="1" y="2854047"/>
            <a:ext cx="9144001" cy="2289456"/>
            <a:chOff x="271750" y="2423875"/>
            <a:chExt cx="7077400" cy="1772025"/>
          </a:xfrm>
        </p:grpSpPr>
        <p:sp>
          <p:nvSpPr>
            <p:cNvPr id="101" name="Google Shape;101;p13"/>
            <p:cNvSpPr/>
            <p:nvPr/>
          </p:nvSpPr>
          <p:spPr>
            <a:xfrm>
              <a:off x="277700" y="2423875"/>
              <a:ext cx="7071450" cy="1772025"/>
            </a:xfrm>
            <a:custGeom>
              <a:avLst/>
              <a:gdLst/>
              <a:ahLst/>
              <a:cxnLst/>
              <a:rect l="l" t="t" r="r" b="b"/>
              <a:pathLst>
                <a:path w="282858" h="70881" extrusionOk="0">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rgbClr val="A0E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a:off x="271750" y="3380525"/>
              <a:ext cx="1876450" cy="81537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rgbClr val="5AD1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a:off x="1828200" y="3808500"/>
              <a:ext cx="1499600" cy="387400"/>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rgbClr val="FFFFFF">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104;p13"/>
          <p:cNvSpPr txBox="1">
            <a:spLocks noGrp="1"/>
          </p:cNvSpPr>
          <p:nvPr>
            <p:ph type="title"/>
          </p:nvPr>
        </p:nvSpPr>
        <p:spPr>
          <a:xfrm>
            <a:off x="717525" y="542750"/>
            <a:ext cx="7708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5" name="Google Shape;105;p13"/>
          <p:cNvSpPr txBox="1">
            <a:spLocks noGrp="1"/>
          </p:cNvSpPr>
          <p:nvPr>
            <p:ph type="title" idx="2"/>
          </p:nvPr>
        </p:nvSpPr>
        <p:spPr>
          <a:xfrm>
            <a:off x="1087250" y="1682250"/>
            <a:ext cx="1813800" cy="492600"/>
          </a:xfrm>
          <a:prstGeom prst="rect">
            <a:avLst/>
          </a:prstGeom>
          <a:noFill/>
        </p:spPr>
        <p:txBody>
          <a:bodyPr spcFirstLastPara="1" wrap="square" lIns="91425" tIns="91425" rIns="91425" bIns="91425" anchor="b" anchorCtr="0">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106" name="Google Shape;106;p13"/>
          <p:cNvSpPr txBox="1">
            <a:spLocks noGrp="1"/>
          </p:cNvSpPr>
          <p:nvPr>
            <p:ph type="subTitle" idx="1"/>
          </p:nvPr>
        </p:nvSpPr>
        <p:spPr>
          <a:xfrm>
            <a:off x="1087250" y="2237950"/>
            <a:ext cx="1813800" cy="1922700"/>
          </a:xfrm>
          <a:prstGeom prst="rect">
            <a:avLst/>
          </a:prstGeom>
          <a:noFill/>
        </p:spPr>
        <p:txBody>
          <a:bodyPr spcFirstLastPara="1" wrap="square" lIns="91425" tIns="91425" rIns="91425" bIns="91425" anchor="t" anchorCtr="0">
            <a:noAutofit/>
          </a:bodyPr>
          <a:lstStyle>
            <a:lvl1pPr lvl="0" rtl="0">
              <a:spcBef>
                <a:spcPts val="0"/>
              </a:spcBef>
              <a:spcAft>
                <a:spcPts val="0"/>
              </a:spcAft>
              <a:buNone/>
              <a:defRPr sz="1100"/>
            </a:lvl1pPr>
            <a:lvl2pPr lvl="1" rtl="0">
              <a:spcBef>
                <a:spcPts val="1600"/>
              </a:spcBef>
              <a:spcAft>
                <a:spcPts val="0"/>
              </a:spcAft>
              <a:buNone/>
              <a:defRPr sz="1100"/>
            </a:lvl2pPr>
            <a:lvl3pPr lvl="2" rtl="0">
              <a:spcBef>
                <a:spcPts val="1600"/>
              </a:spcBef>
              <a:spcAft>
                <a:spcPts val="0"/>
              </a:spcAft>
              <a:buNone/>
              <a:defRPr sz="1100"/>
            </a:lvl3pPr>
            <a:lvl4pPr lvl="3" rtl="0">
              <a:spcBef>
                <a:spcPts val="1600"/>
              </a:spcBef>
              <a:spcAft>
                <a:spcPts val="0"/>
              </a:spcAft>
              <a:buNone/>
              <a:defRPr sz="1100"/>
            </a:lvl4pPr>
            <a:lvl5pPr lvl="4" rtl="0">
              <a:spcBef>
                <a:spcPts val="1600"/>
              </a:spcBef>
              <a:spcAft>
                <a:spcPts val="0"/>
              </a:spcAft>
              <a:buNone/>
              <a:defRPr sz="1100"/>
            </a:lvl5pPr>
            <a:lvl6pPr lvl="5" rtl="0">
              <a:spcBef>
                <a:spcPts val="1600"/>
              </a:spcBef>
              <a:spcAft>
                <a:spcPts val="0"/>
              </a:spcAft>
              <a:buNone/>
              <a:defRPr sz="1100"/>
            </a:lvl6pPr>
            <a:lvl7pPr lvl="6" rtl="0">
              <a:spcBef>
                <a:spcPts val="1600"/>
              </a:spcBef>
              <a:spcAft>
                <a:spcPts val="0"/>
              </a:spcAft>
              <a:buNone/>
              <a:defRPr sz="1100"/>
            </a:lvl7pPr>
            <a:lvl8pPr lvl="7" rtl="0">
              <a:spcBef>
                <a:spcPts val="1600"/>
              </a:spcBef>
              <a:spcAft>
                <a:spcPts val="0"/>
              </a:spcAft>
              <a:buNone/>
              <a:defRPr sz="1100"/>
            </a:lvl8pPr>
            <a:lvl9pPr lvl="8" rtl="0">
              <a:spcBef>
                <a:spcPts val="1600"/>
              </a:spcBef>
              <a:spcAft>
                <a:spcPts val="1600"/>
              </a:spcAft>
              <a:buNone/>
              <a:defRPr sz="1100"/>
            </a:lvl9pPr>
          </a:lstStyle>
          <a:p>
            <a:endParaRPr/>
          </a:p>
        </p:txBody>
      </p:sp>
      <p:sp>
        <p:nvSpPr>
          <p:cNvPr id="107" name="Google Shape;107;p13"/>
          <p:cNvSpPr txBox="1">
            <a:spLocks noGrp="1"/>
          </p:cNvSpPr>
          <p:nvPr>
            <p:ph type="title" idx="3"/>
          </p:nvPr>
        </p:nvSpPr>
        <p:spPr>
          <a:xfrm>
            <a:off x="3665025" y="1682250"/>
            <a:ext cx="1813800" cy="492600"/>
          </a:xfrm>
          <a:prstGeom prst="rect">
            <a:avLst/>
          </a:prstGeom>
          <a:noFill/>
        </p:spPr>
        <p:txBody>
          <a:bodyPr spcFirstLastPara="1" wrap="square" lIns="91425" tIns="91425" rIns="91425" bIns="91425" anchor="b" anchorCtr="0">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108" name="Google Shape;108;p13"/>
          <p:cNvSpPr txBox="1">
            <a:spLocks noGrp="1"/>
          </p:cNvSpPr>
          <p:nvPr>
            <p:ph type="subTitle" idx="4"/>
          </p:nvPr>
        </p:nvSpPr>
        <p:spPr>
          <a:xfrm>
            <a:off x="3665100" y="2237950"/>
            <a:ext cx="1813800" cy="1922700"/>
          </a:xfrm>
          <a:prstGeom prst="rect">
            <a:avLst/>
          </a:prstGeom>
          <a:noFill/>
        </p:spPr>
        <p:txBody>
          <a:bodyPr spcFirstLastPara="1" wrap="square" lIns="91425" tIns="91425" rIns="91425" bIns="91425" anchor="t" anchorCtr="0">
            <a:noAutofit/>
          </a:bodyPr>
          <a:lstStyle>
            <a:lvl1pPr lvl="0" rtl="0">
              <a:spcBef>
                <a:spcPts val="0"/>
              </a:spcBef>
              <a:spcAft>
                <a:spcPts val="0"/>
              </a:spcAft>
              <a:buNone/>
              <a:defRPr sz="1100"/>
            </a:lvl1pPr>
            <a:lvl2pPr lvl="1" rtl="0">
              <a:spcBef>
                <a:spcPts val="1600"/>
              </a:spcBef>
              <a:spcAft>
                <a:spcPts val="0"/>
              </a:spcAft>
              <a:buNone/>
              <a:defRPr sz="1100"/>
            </a:lvl2pPr>
            <a:lvl3pPr lvl="2" rtl="0">
              <a:spcBef>
                <a:spcPts val="1600"/>
              </a:spcBef>
              <a:spcAft>
                <a:spcPts val="0"/>
              </a:spcAft>
              <a:buNone/>
              <a:defRPr sz="1100"/>
            </a:lvl3pPr>
            <a:lvl4pPr lvl="3" rtl="0">
              <a:spcBef>
                <a:spcPts val="1600"/>
              </a:spcBef>
              <a:spcAft>
                <a:spcPts val="0"/>
              </a:spcAft>
              <a:buNone/>
              <a:defRPr sz="1100"/>
            </a:lvl4pPr>
            <a:lvl5pPr lvl="4" rtl="0">
              <a:spcBef>
                <a:spcPts val="1600"/>
              </a:spcBef>
              <a:spcAft>
                <a:spcPts val="0"/>
              </a:spcAft>
              <a:buNone/>
              <a:defRPr sz="1100"/>
            </a:lvl5pPr>
            <a:lvl6pPr lvl="5" rtl="0">
              <a:spcBef>
                <a:spcPts val="1600"/>
              </a:spcBef>
              <a:spcAft>
                <a:spcPts val="0"/>
              </a:spcAft>
              <a:buNone/>
              <a:defRPr sz="1100"/>
            </a:lvl6pPr>
            <a:lvl7pPr lvl="6" rtl="0">
              <a:spcBef>
                <a:spcPts val="1600"/>
              </a:spcBef>
              <a:spcAft>
                <a:spcPts val="0"/>
              </a:spcAft>
              <a:buNone/>
              <a:defRPr sz="1100"/>
            </a:lvl7pPr>
            <a:lvl8pPr lvl="7" rtl="0">
              <a:spcBef>
                <a:spcPts val="1600"/>
              </a:spcBef>
              <a:spcAft>
                <a:spcPts val="0"/>
              </a:spcAft>
              <a:buNone/>
              <a:defRPr sz="1100"/>
            </a:lvl8pPr>
            <a:lvl9pPr lvl="8" rtl="0">
              <a:spcBef>
                <a:spcPts val="1600"/>
              </a:spcBef>
              <a:spcAft>
                <a:spcPts val="1600"/>
              </a:spcAft>
              <a:buNone/>
              <a:defRPr sz="1100"/>
            </a:lvl9pPr>
          </a:lstStyle>
          <a:p>
            <a:endParaRPr/>
          </a:p>
        </p:txBody>
      </p:sp>
      <p:sp>
        <p:nvSpPr>
          <p:cNvPr id="109" name="Google Shape;109;p13"/>
          <p:cNvSpPr txBox="1">
            <a:spLocks noGrp="1"/>
          </p:cNvSpPr>
          <p:nvPr>
            <p:ph type="title" idx="5"/>
          </p:nvPr>
        </p:nvSpPr>
        <p:spPr>
          <a:xfrm>
            <a:off x="6242950" y="1682250"/>
            <a:ext cx="1801200" cy="492600"/>
          </a:xfrm>
          <a:prstGeom prst="rect">
            <a:avLst/>
          </a:prstGeom>
          <a:noFill/>
        </p:spPr>
        <p:txBody>
          <a:bodyPr spcFirstLastPara="1" wrap="square" lIns="91425" tIns="91425" rIns="91425" bIns="91425" anchor="b" anchorCtr="0">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110" name="Google Shape;110;p13"/>
          <p:cNvSpPr txBox="1">
            <a:spLocks noGrp="1"/>
          </p:cNvSpPr>
          <p:nvPr>
            <p:ph type="subTitle" idx="6"/>
          </p:nvPr>
        </p:nvSpPr>
        <p:spPr>
          <a:xfrm>
            <a:off x="6242950" y="2237950"/>
            <a:ext cx="1813800" cy="1922700"/>
          </a:xfrm>
          <a:prstGeom prst="rect">
            <a:avLst/>
          </a:prstGeom>
          <a:noFill/>
        </p:spPr>
        <p:txBody>
          <a:bodyPr spcFirstLastPara="1" wrap="square" lIns="91425" tIns="91425" rIns="91425" bIns="91425" anchor="t" anchorCtr="0">
            <a:noAutofit/>
          </a:bodyPr>
          <a:lstStyle>
            <a:lvl1pPr lvl="0" rtl="0">
              <a:spcBef>
                <a:spcPts val="0"/>
              </a:spcBef>
              <a:spcAft>
                <a:spcPts val="0"/>
              </a:spcAft>
              <a:buNone/>
              <a:defRPr sz="1100"/>
            </a:lvl1pPr>
            <a:lvl2pPr lvl="1" rtl="0">
              <a:spcBef>
                <a:spcPts val="1600"/>
              </a:spcBef>
              <a:spcAft>
                <a:spcPts val="0"/>
              </a:spcAft>
              <a:buNone/>
              <a:defRPr sz="1100"/>
            </a:lvl2pPr>
            <a:lvl3pPr lvl="2" rtl="0">
              <a:spcBef>
                <a:spcPts val="1600"/>
              </a:spcBef>
              <a:spcAft>
                <a:spcPts val="0"/>
              </a:spcAft>
              <a:buNone/>
              <a:defRPr sz="1100"/>
            </a:lvl3pPr>
            <a:lvl4pPr lvl="3" rtl="0">
              <a:spcBef>
                <a:spcPts val="1600"/>
              </a:spcBef>
              <a:spcAft>
                <a:spcPts val="0"/>
              </a:spcAft>
              <a:buNone/>
              <a:defRPr sz="1100"/>
            </a:lvl4pPr>
            <a:lvl5pPr lvl="4" rtl="0">
              <a:spcBef>
                <a:spcPts val="1600"/>
              </a:spcBef>
              <a:spcAft>
                <a:spcPts val="0"/>
              </a:spcAft>
              <a:buNone/>
              <a:defRPr sz="1100"/>
            </a:lvl5pPr>
            <a:lvl6pPr lvl="5" rtl="0">
              <a:spcBef>
                <a:spcPts val="1600"/>
              </a:spcBef>
              <a:spcAft>
                <a:spcPts val="0"/>
              </a:spcAft>
              <a:buNone/>
              <a:defRPr sz="1100"/>
            </a:lvl6pPr>
            <a:lvl7pPr lvl="6" rtl="0">
              <a:spcBef>
                <a:spcPts val="1600"/>
              </a:spcBef>
              <a:spcAft>
                <a:spcPts val="0"/>
              </a:spcAft>
              <a:buNone/>
              <a:defRPr sz="1100"/>
            </a:lvl7pPr>
            <a:lvl8pPr lvl="7" rtl="0">
              <a:spcBef>
                <a:spcPts val="1600"/>
              </a:spcBef>
              <a:spcAft>
                <a:spcPts val="0"/>
              </a:spcAft>
              <a:buNone/>
              <a:defRPr sz="1100"/>
            </a:lvl8pPr>
            <a:lvl9pPr lvl="8" rtl="0">
              <a:spcBef>
                <a:spcPts val="1600"/>
              </a:spcBef>
              <a:spcAft>
                <a:spcPts val="1600"/>
              </a:spcAft>
              <a:buNone/>
              <a:defRPr sz="11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LUMNS">
  <p:cSld name="TITLE_ONLY_2_2_1">
    <p:spTree>
      <p:nvGrpSpPr>
        <p:cNvPr id="1" name="Shape 111"/>
        <p:cNvGrpSpPr/>
        <p:nvPr/>
      </p:nvGrpSpPr>
      <p:grpSpPr>
        <a:xfrm>
          <a:off x="0" y="0"/>
          <a:ext cx="0" cy="0"/>
          <a:chOff x="0" y="0"/>
          <a:chExt cx="0" cy="0"/>
        </a:xfrm>
      </p:grpSpPr>
      <p:grpSp>
        <p:nvGrpSpPr>
          <p:cNvPr id="112" name="Google Shape;112;p14"/>
          <p:cNvGrpSpPr/>
          <p:nvPr/>
        </p:nvGrpSpPr>
        <p:grpSpPr>
          <a:xfrm rot="-199848">
            <a:off x="7416046" y="3853117"/>
            <a:ext cx="581719" cy="921601"/>
            <a:chOff x="-1904298" y="1056455"/>
            <a:chExt cx="581725" cy="921611"/>
          </a:xfrm>
        </p:grpSpPr>
        <p:sp>
          <p:nvSpPr>
            <p:cNvPr id="113" name="Google Shape;113;p14"/>
            <p:cNvSpPr/>
            <p:nvPr/>
          </p:nvSpPr>
          <p:spPr>
            <a:xfrm>
              <a:off x="-1904298" y="1056455"/>
              <a:ext cx="581725" cy="887132"/>
            </a:xfrm>
            <a:custGeom>
              <a:avLst/>
              <a:gdLst/>
              <a:ahLst/>
              <a:cxnLst/>
              <a:rect l="l" t="t" r="r" b="b"/>
              <a:pathLst>
                <a:path w="38196" h="58249" extrusionOk="0">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rgbClr val="5AD1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4"/>
            <p:cNvSpPr/>
            <p:nvPr/>
          </p:nvSpPr>
          <p:spPr>
            <a:xfrm>
              <a:off x="-1862965" y="1216748"/>
              <a:ext cx="442995" cy="761317"/>
            </a:xfrm>
            <a:custGeom>
              <a:avLst/>
              <a:gdLst/>
              <a:ahLst/>
              <a:cxnLst/>
              <a:rect l="l" t="t" r="r" b="b"/>
              <a:pathLst>
                <a:path w="29087" h="49988" extrusionOk="0">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rgbClr val="44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4"/>
          <p:cNvGrpSpPr/>
          <p:nvPr/>
        </p:nvGrpSpPr>
        <p:grpSpPr>
          <a:xfrm>
            <a:off x="6704539" y="3934149"/>
            <a:ext cx="878448" cy="863379"/>
            <a:chOff x="-5358445" y="839844"/>
            <a:chExt cx="1391711" cy="1367837"/>
          </a:xfrm>
        </p:grpSpPr>
        <p:sp>
          <p:nvSpPr>
            <p:cNvPr id="116" name="Google Shape;116;p14"/>
            <p:cNvSpPr/>
            <p:nvPr/>
          </p:nvSpPr>
          <p:spPr>
            <a:xfrm>
              <a:off x="-5358445" y="839844"/>
              <a:ext cx="1391711" cy="1367419"/>
            </a:xfrm>
            <a:custGeom>
              <a:avLst/>
              <a:gdLst/>
              <a:ahLst/>
              <a:cxnLst/>
              <a:rect l="l" t="t" r="r" b="b"/>
              <a:pathLst>
                <a:path w="49900" h="49029" extrusionOk="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rgbClr val="75D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4"/>
            <p:cNvSpPr/>
            <p:nvPr/>
          </p:nvSpPr>
          <p:spPr>
            <a:xfrm>
              <a:off x="-5168235" y="1050330"/>
              <a:ext cx="1163208" cy="1157351"/>
            </a:xfrm>
            <a:custGeom>
              <a:avLst/>
              <a:gdLst/>
              <a:ahLst/>
              <a:cxnLst/>
              <a:rect l="l" t="t" r="r" b="b"/>
              <a:pathLst>
                <a:path w="41707" h="41497" extrusionOk="0">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rgbClr val="44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14"/>
          <p:cNvGrpSpPr/>
          <p:nvPr/>
        </p:nvGrpSpPr>
        <p:grpSpPr>
          <a:xfrm rot="-1263781">
            <a:off x="7715407" y="4030012"/>
            <a:ext cx="890375" cy="822935"/>
            <a:chOff x="-1855532" y="1600966"/>
            <a:chExt cx="890361" cy="822923"/>
          </a:xfrm>
        </p:grpSpPr>
        <p:sp>
          <p:nvSpPr>
            <p:cNvPr id="119" name="Google Shape;119;p14"/>
            <p:cNvSpPr/>
            <p:nvPr/>
          </p:nvSpPr>
          <p:spPr>
            <a:xfrm>
              <a:off x="-1855532" y="1600966"/>
              <a:ext cx="890361" cy="822923"/>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rgbClr val="75D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4"/>
            <p:cNvSpPr/>
            <p:nvPr/>
          </p:nvSpPr>
          <p:spPr>
            <a:xfrm>
              <a:off x="-1801299" y="1673750"/>
              <a:ext cx="648448" cy="672557"/>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rgbClr val="44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 name="Google Shape;121;p14"/>
          <p:cNvGrpSpPr/>
          <p:nvPr/>
        </p:nvGrpSpPr>
        <p:grpSpPr>
          <a:xfrm>
            <a:off x="1" y="2854047"/>
            <a:ext cx="9144001" cy="2289456"/>
            <a:chOff x="271750" y="2423875"/>
            <a:chExt cx="7077400" cy="1772025"/>
          </a:xfrm>
        </p:grpSpPr>
        <p:sp>
          <p:nvSpPr>
            <p:cNvPr id="122" name="Google Shape;122;p14"/>
            <p:cNvSpPr/>
            <p:nvPr/>
          </p:nvSpPr>
          <p:spPr>
            <a:xfrm>
              <a:off x="277700" y="2423875"/>
              <a:ext cx="7071450" cy="1772025"/>
            </a:xfrm>
            <a:custGeom>
              <a:avLst/>
              <a:gdLst/>
              <a:ahLst/>
              <a:cxnLst/>
              <a:rect l="l" t="t" r="r" b="b"/>
              <a:pathLst>
                <a:path w="282858" h="70881" extrusionOk="0">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rgbClr val="A0E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4"/>
            <p:cNvSpPr/>
            <p:nvPr/>
          </p:nvSpPr>
          <p:spPr>
            <a:xfrm>
              <a:off x="271750" y="3380525"/>
              <a:ext cx="1876450" cy="81537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rgbClr val="5AD1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4"/>
            <p:cNvSpPr/>
            <p:nvPr/>
          </p:nvSpPr>
          <p:spPr>
            <a:xfrm>
              <a:off x="1828200" y="3808500"/>
              <a:ext cx="1499600" cy="387400"/>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rgbClr val="FFFFFF">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4"/>
          <p:cNvSpPr txBox="1">
            <a:spLocks noGrp="1"/>
          </p:cNvSpPr>
          <p:nvPr>
            <p:ph type="title"/>
          </p:nvPr>
        </p:nvSpPr>
        <p:spPr>
          <a:xfrm>
            <a:off x="717525" y="542750"/>
            <a:ext cx="77088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26" name="Google Shape;126;p14"/>
          <p:cNvSpPr txBox="1">
            <a:spLocks noGrp="1"/>
          </p:cNvSpPr>
          <p:nvPr>
            <p:ph type="title" idx="2"/>
          </p:nvPr>
        </p:nvSpPr>
        <p:spPr>
          <a:xfrm>
            <a:off x="3673625" y="1682250"/>
            <a:ext cx="1813800" cy="492600"/>
          </a:xfrm>
          <a:prstGeom prst="rect">
            <a:avLst/>
          </a:prstGeom>
          <a:noFill/>
        </p:spPr>
        <p:txBody>
          <a:bodyPr spcFirstLastPara="1" wrap="square" lIns="91425" tIns="91425" rIns="91425" bIns="91425" anchor="b" anchorCtr="0">
            <a:noAutofit/>
          </a:bodyPr>
          <a:lstStyle>
            <a:lvl1pPr lvl="0" algn="r" rtl="0">
              <a:spcBef>
                <a:spcPts val="0"/>
              </a:spcBef>
              <a:spcAft>
                <a:spcPts val="0"/>
              </a:spcAft>
              <a:buNone/>
              <a:defRPr sz="2000"/>
            </a:lvl1pPr>
            <a:lvl2pPr lvl="1" algn="r" rtl="0">
              <a:spcBef>
                <a:spcPts val="0"/>
              </a:spcBef>
              <a:spcAft>
                <a:spcPts val="0"/>
              </a:spcAft>
              <a:buNone/>
              <a:defRPr sz="2000"/>
            </a:lvl2pPr>
            <a:lvl3pPr lvl="2" algn="r" rtl="0">
              <a:spcBef>
                <a:spcPts val="0"/>
              </a:spcBef>
              <a:spcAft>
                <a:spcPts val="0"/>
              </a:spcAft>
              <a:buNone/>
              <a:defRPr sz="2000"/>
            </a:lvl3pPr>
            <a:lvl4pPr lvl="3" algn="r" rtl="0">
              <a:spcBef>
                <a:spcPts val="0"/>
              </a:spcBef>
              <a:spcAft>
                <a:spcPts val="0"/>
              </a:spcAft>
              <a:buNone/>
              <a:defRPr sz="2000"/>
            </a:lvl4pPr>
            <a:lvl5pPr lvl="4" algn="r" rtl="0">
              <a:spcBef>
                <a:spcPts val="0"/>
              </a:spcBef>
              <a:spcAft>
                <a:spcPts val="0"/>
              </a:spcAft>
              <a:buNone/>
              <a:defRPr sz="2000"/>
            </a:lvl5pPr>
            <a:lvl6pPr lvl="5" algn="r" rtl="0">
              <a:spcBef>
                <a:spcPts val="0"/>
              </a:spcBef>
              <a:spcAft>
                <a:spcPts val="0"/>
              </a:spcAft>
              <a:buNone/>
              <a:defRPr sz="2000"/>
            </a:lvl6pPr>
            <a:lvl7pPr lvl="6" algn="r" rtl="0">
              <a:spcBef>
                <a:spcPts val="0"/>
              </a:spcBef>
              <a:spcAft>
                <a:spcPts val="0"/>
              </a:spcAft>
              <a:buNone/>
              <a:defRPr sz="2000"/>
            </a:lvl7pPr>
            <a:lvl8pPr lvl="7" algn="r" rtl="0">
              <a:spcBef>
                <a:spcPts val="0"/>
              </a:spcBef>
              <a:spcAft>
                <a:spcPts val="0"/>
              </a:spcAft>
              <a:buNone/>
              <a:defRPr sz="2000"/>
            </a:lvl8pPr>
            <a:lvl9pPr lvl="8" algn="r" rtl="0">
              <a:spcBef>
                <a:spcPts val="0"/>
              </a:spcBef>
              <a:spcAft>
                <a:spcPts val="0"/>
              </a:spcAft>
              <a:buNone/>
              <a:defRPr sz="2000"/>
            </a:lvl9pPr>
          </a:lstStyle>
          <a:p>
            <a:endParaRPr/>
          </a:p>
        </p:txBody>
      </p:sp>
      <p:sp>
        <p:nvSpPr>
          <p:cNvPr id="127" name="Google Shape;127;p14"/>
          <p:cNvSpPr txBox="1">
            <a:spLocks noGrp="1"/>
          </p:cNvSpPr>
          <p:nvPr>
            <p:ph type="subTitle" idx="1"/>
          </p:nvPr>
        </p:nvSpPr>
        <p:spPr>
          <a:xfrm>
            <a:off x="3673625" y="2237950"/>
            <a:ext cx="1813800" cy="1922700"/>
          </a:xfrm>
          <a:prstGeom prst="rect">
            <a:avLst/>
          </a:prstGeom>
          <a:noFill/>
        </p:spPr>
        <p:txBody>
          <a:bodyPr spcFirstLastPara="1" wrap="square" lIns="91425" tIns="91425" rIns="91425" bIns="91425" anchor="t" anchorCtr="0">
            <a:noAutofit/>
          </a:bodyPr>
          <a:lstStyle>
            <a:lvl1pPr lvl="0" algn="r" rtl="0">
              <a:spcBef>
                <a:spcPts val="0"/>
              </a:spcBef>
              <a:spcAft>
                <a:spcPts val="0"/>
              </a:spcAft>
              <a:buNone/>
              <a:defRPr sz="1100"/>
            </a:lvl1pPr>
            <a:lvl2pPr lvl="1" algn="r" rtl="0">
              <a:spcBef>
                <a:spcPts val="1600"/>
              </a:spcBef>
              <a:spcAft>
                <a:spcPts val="0"/>
              </a:spcAft>
              <a:buNone/>
              <a:defRPr sz="1100"/>
            </a:lvl2pPr>
            <a:lvl3pPr lvl="2" algn="r" rtl="0">
              <a:spcBef>
                <a:spcPts val="1600"/>
              </a:spcBef>
              <a:spcAft>
                <a:spcPts val="0"/>
              </a:spcAft>
              <a:buNone/>
              <a:defRPr sz="1100"/>
            </a:lvl3pPr>
            <a:lvl4pPr lvl="3" algn="r" rtl="0">
              <a:spcBef>
                <a:spcPts val="1600"/>
              </a:spcBef>
              <a:spcAft>
                <a:spcPts val="0"/>
              </a:spcAft>
              <a:buNone/>
              <a:defRPr sz="1100"/>
            </a:lvl4pPr>
            <a:lvl5pPr lvl="4" algn="r" rtl="0">
              <a:spcBef>
                <a:spcPts val="1600"/>
              </a:spcBef>
              <a:spcAft>
                <a:spcPts val="0"/>
              </a:spcAft>
              <a:buNone/>
              <a:defRPr sz="1100"/>
            </a:lvl5pPr>
            <a:lvl6pPr lvl="5" algn="r" rtl="0">
              <a:spcBef>
                <a:spcPts val="1600"/>
              </a:spcBef>
              <a:spcAft>
                <a:spcPts val="0"/>
              </a:spcAft>
              <a:buNone/>
              <a:defRPr sz="1100"/>
            </a:lvl6pPr>
            <a:lvl7pPr lvl="6" algn="r" rtl="0">
              <a:spcBef>
                <a:spcPts val="1600"/>
              </a:spcBef>
              <a:spcAft>
                <a:spcPts val="0"/>
              </a:spcAft>
              <a:buNone/>
              <a:defRPr sz="1100"/>
            </a:lvl7pPr>
            <a:lvl8pPr lvl="7" algn="r" rtl="0">
              <a:spcBef>
                <a:spcPts val="1600"/>
              </a:spcBef>
              <a:spcAft>
                <a:spcPts val="0"/>
              </a:spcAft>
              <a:buNone/>
              <a:defRPr sz="1100"/>
            </a:lvl8pPr>
            <a:lvl9pPr lvl="8" algn="r" rtl="0">
              <a:spcBef>
                <a:spcPts val="1600"/>
              </a:spcBef>
              <a:spcAft>
                <a:spcPts val="1600"/>
              </a:spcAft>
              <a:buNone/>
              <a:defRPr sz="1100"/>
            </a:lvl9pPr>
          </a:lstStyle>
          <a:p>
            <a:endParaRPr/>
          </a:p>
        </p:txBody>
      </p:sp>
      <p:sp>
        <p:nvSpPr>
          <p:cNvPr id="128" name="Google Shape;128;p14"/>
          <p:cNvSpPr txBox="1">
            <a:spLocks noGrp="1"/>
          </p:cNvSpPr>
          <p:nvPr>
            <p:ph type="title" idx="3"/>
          </p:nvPr>
        </p:nvSpPr>
        <p:spPr>
          <a:xfrm>
            <a:off x="6251400" y="1682250"/>
            <a:ext cx="1813800" cy="492600"/>
          </a:xfrm>
          <a:prstGeom prst="rect">
            <a:avLst/>
          </a:prstGeom>
          <a:noFill/>
        </p:spPr>
        <p:txBody>
          <a:bodyPr spcFirstLastPara="1" wrap="square" lIns="91425" tIns="91425" rIns="91425" bIns="91425" anchor="b" anchorCtr="0">
            <a:noAutofit/>
          </a:bodyPr>
          <a:lstStyle>
            <a:lvl1pPr lvl="0" algn="r" rtl="0">
              <a:spcBef>
                <a:spcPts val="0"/>
              </a:spcBef>
              <a:spcAft>
                <a:spcPts val="0"/>
              </a:spcAft>
              <a:buNone/>
              <a:defRPr sz="2000"/>
            </a:lvl1pPr>
            <a:lvl2pPr lvl="1" algn="r" rtl="0">
              <a:spcBef>
                <a:spcPts val="0"/>
              </a:spcBef>
              <a:spcAft>
                <a:spcPts val="0"/>
              </a:spcAft>
              <a:buNone/>
              <a:defRPr sz="2000"/>
            </a:lvl2pPr>
            <a:lvl3pPr lvl="2" algn="r" rtl="0">
              <a:spcBef>
                <a:spcPts val="0"/>
              </a:spcBef>
              <a:spcAft>
                <a:spcPts val="0"/>
              </a:spcAft>
              <a:buNone/>
              <a:defRPr sz="2000"/>
            </a:lvl3pPr>
            <a:lvl4pPr lvl="3" algn="r" rtl="0">
              <a:spcBef>
                <a:spcPts val="0"/>
              </a:spcBef>
              <a:spcAft>
                <a:spcPts val="0"/>
              </a:spcAft>
              <a:buNone/>
              <a:defRPr sz="2000"/>
            </a:lvl4pPr>
            <a:lvl5pPr lvl="4" algn="r" rtl="0">
              <a:spcBef>
                <a:spcPts val="0"/>
              </a:spcBef>
              <a:spcAft>
                <a:spcPts val="0"/>
              </a:spcAft>
              <a:buNone/>
              <a:defRPr sz="2000"/>
            </a:lvl5pPr>
            <a:lvl6pPr lvl="5" algn="r" rtl="0">
              <a:spcBef>
                <a:spcPts val="0"/>
              </a:spcBef>
              <a:spcAft>
                <a:spcPts val="0"/>
              </a:spcAft>
              <a:buNone/>
              <a:defRPr sz="2000"/>
            </a:lvl6pPr>
            <a:lvl7pPr lvl="6" algn="r" rtl="0">
              <a:spcBef>
                <a:spcPts val="0"/>
              </a:spcBef>
              <a:spcAft>
                <a:spcPts val="0"/>
              </a:spcAft>
              <a:buNone/>
              <a:defRPr sz="2000"/>
            </a:lvl7pPr>
            <a:lvl8pPr lvl="7" algn="r" rtl="0">
              <a:spcBef>
                <a:spcPts val="0"/>
              </a:spcBef>
              <a:spcAft>
                <a:spcPts val="0"/>
              </a:spcAft>
              <a:buNone/>
              <a:defRPr sz="2000"/>
            </a:lvl8pPr>
            <a:lvl9pPr lvl="8" algn="r" rtl="0">
              <a:spcBef>
                <a:spcPts val="0"/>
              </a:spcBef>
              <a:spcAft>
                <a:spcPts val="0"/>
              </a:spcAft>
              <a:buNone/>
              <a:defRPr sz="2000"/>
            </a:lvl9pPr>
          </a:lstStyle>
          <a:p>
            <a:endParaRPr/>
          </a:p>
        </p:txBody>
      </p:sp>
      <p:sp>
        <p:nvSpPr>
          <p:cNvPr id="129" name="Google Shape;129;p14"/>
          <p:cNvSpPr txBox="1">
            <a:spLocks noGrp="1"/>
          </p:cNvSpPr>
          <p:nvPr>
            <p:ph type="subTitle" idx="4"/>
          </p:nvPr>
        </p:nvSpPr>
        <p:spPr>
          <a:xfrm>
            <a:off x="6251475" y="2237950"/>
            <a:ext cx="1813800" cy="1922700"/>
          </a:xfrm>
          <a:prstGeom prst="rect">
            <a:avLst/>
          </a:prstGeom>
          <a:noFill/>
        </p:spPr>
        <p:txBody>
          <a:bodyPr spcFirstLastPara="1" wrap="square" lIns="91425" tIns="91425" rIns="91425" bIns="91425" anchor="t" anchorCtr="0">
            <a:noAutofit/>
          </a:bodyPr>
          <a:lstStyle>
            <a:lvl1pPr lvl="0" algn="r" rtl="0">
              <a:spcBef>
                <a:spcPts val="0"/>
              </a:spcBef>
              <a:spcAft>
                <a:spcPts val="0"/>
              </a:spcAft>
              <a:buNone/>
              <a:defRPr sz="1100"/>
            </a:lvl1pPr>
            <a:lvl2pPr lvl="1" algn="r" rtl="0">
              <a:spcBef>
                <a:spcPts val="1600"/>
              </a:spcBef>
              <a:spcAft>
                <a:spcPts val="0"/>
              </a:spcAft>
              <a:buNone/>
              <a:defRPr sz="1100"/>
            </a:lvl2pPr>
            <a:lvl3pPr lvl="2" algn="r" rtl="0">
              <a:spcBef>
                <a:spcPts val="1600"/>
              </a:spcBef>
              <a:spcAft>
                <a:spcPts val="0"/>
              </a:spcAft>
              <a:buNone/>
              <a:defRPr sz="1100"/>
            </a:lvl3pPr>
            <a:lvl4pPr lvl="3" algn="r" rtl="0">
              <a:spcBef>
                <a:spcPts val="1600"/>
              </a:spcBef>
              <a:spcAft>
                <a:spcPts val="0"/>
              </a:spcAft>
              <a:buNone/>
              <a:defRPr sz="1100"/>
            </a:lvl4pPr>
            <a:lvl5pPr lvl="4" algn="r" rtl="0">
              <a:spcBef>
                <a:spcPts val="1600"/>
              </a:spcBef>
              <a:spcAft>
                <a:spcPts val="0"/>
              </a:spcAft>
              <a:buNone/>
              <a:defRPr sz="1100"/>
            </a:lvl5pPr>
            <a:lvl6pPr lvl="5" algn="r" rtl="0">
              <a:spcBef>
                <a:spcPts val="1600"/>
              </a:spcBef>
              <a:spcAft>
                <a:spcPts val="0"/>
              </a:spcAft>
              <a:buNone/>
              <a:defRPr sz="1100"/>
            </a:lvl6pPr>
            <a:lvl7pPr lvl="6" algn="r" rtl="0">
              <a:spcBef>
                <a:spcPts val="1600"/>
              </a:spcBef>
              <a:spcAft>
                <a:spcPts val="0"/>
              </a:spcAft>
              <a:buNone/>
              <a:defRPr sz="1100"/>
            </a:lvl7pPr>
            <a:lvl8pPr lvl="7" algn="r" rtl="0">
              <a:spcBef>
                <a:spcPts val="1600"/>
              </a:spcBef>
              <a:spcAft>
                <a:spcPts val="0"/>
              </a:spcAft>
              <a:buNone/>
              <a:defRPr sz="1100"/>
            </a:lvl8pPr>
            <a:lvl9pPr lvl="8" algn="r" rtl="0">
              <a:spcBef>
                <a:spcPts val="1600"/>
              </a:spcBef>
              <a:spcAft>
                <a:spcPts val="1600"/>
              </a:spcAft>
              <a:buNone/>
              <a:defRPr sz="11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COLUMNS 4">
  <p:cSld name="TITLE_ONLY_2_1">
    <p:spTree>
      <p:nvGrpSpPr>
        <p:cNvPr id="1" name="Shape 130"/>
        <p:cNvGrpSpPr/>
        <p:nvPr/>
      </p:nvGrpSpPr>
      <p:grpSpPr>
        <a:xfrm>
          <a:off x="0" y="0"/>
          <a:ext cx="0" cy="0"/>
          <a:chOff x="0" y="0"/>
          <a:chExt cx="0" cy="0"/>
        </a:xfrm>
      </p:grpSpPr>
      <p:sp>
        <p:nvSpPr>
          <p:cNvPr id="131" name="Google Shape;131;p15"/>
          <p:cNvSpPr txBox="1">
            <a:spLocks noGrp="1"/>
          </p:cNvSpPr>
          <p:nvPr>
            <p:ph type="title"/>
          </p:nvPr>
        </p:nvSpPr>
        <p:spPr>
          <a:xfrm>
            <a:off x="717525" y="542750"/>
            <a:ext cx="770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32" name="Google Shape;132;p15"/>
          <p:cNvSpPr txBox="1">
            <a:spLocks noGrp="1"/>
          </p:cNvSpPr>
          <p:nvPr>
            <p:ph type="title" idx="2"/>
          </p:nvPr>
        </p:nvSpPr>
        <p:spPr>
          <a:xfrm>
            <a:off x="5517700" y="695150"/>
            <a:ext cx="2706900" cy="492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
        <p:nvSpPr>
          <p:cNvPr id="133" name="Google Shape;133;p15"/>
          <p:cNvSpPr txBox="1">
            <a:spLocks noGrp="1"/>
          </p:cNvSpPr>
          <p:nvPr>
            <p:ph type="subTitle" idx="1"/>
          </p:nvPr>
        </p:nvSpPr>
        <p:spPr>
          <a:xfrm>
            <a:off x="5517700" y="1098450"/>
            <a:ext cx="2706900" cy="743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100"/>
            </a:lvl1pPr>
            <a:lvl2pPr lvl="1" rtl="0">
              <a:spcBef>
                <a:spcPts val="1600"/>
              </a:spcBef>
              <a:spcAft>
                <a:spcPts val="0"/>
              </a:spcAft>
              <a:buNone/>
              <a:defRPr sz="1100"/>
            </a:lvl2pPr>
            <a:lvl3pPr lvl="2" rtl="0">
              <a:spcBef>
                <a:spcPts val="1600"/>
              </a:spcBef>
              <a:spcAft>
                <a:spcPts val="0"/>
              </a:spcAft>
              <a:buNone/>
              <a:defRPr sz="1100"/>
            </a:lvl3pPr>
            <a:lvl4pPr lvl="3" rtl="0">
              <a:spcBef>
                <a:spcPts val="1600"/>
              </a:spcBef>
              <a:spcAft>
                <a:spcPts val="0"/>
              </a:spcAft>
              <a:buNone/>
              <a:defRPr sz="1100"/>
            </a:lvl4pPr>
            <a:lvl5pPr lvl="4" rtl="0">
              <a:spcBef>
                <a:spcPts val="1600"/>
              </a:spcBef>
              <a:spcAft>
                <a:spcPts val="0"/>
              </a:spcAft>
              <a:buNone/>
              <a:defRPr sz="1100"/>
            </a:lvl5pPr>
            <a:lvl6pPr lvl="5" rtl="0">
              <a:spcBef>
                <a:spcPts val="1600"/>
              </a:spcBef>
              <a:spcAft>
                <a:spcPts val="0"/>
              </a:spcAft>
              <a:buNone/>
              <a:defRPr sz="1100"/>
            </a:lvl6pPr>
            <a:lvl7pPr lvl="6" rtl="0">
              <a:spcBef>
                <a:spcPts val="1600"/>
              </a:spcBef>
              <a:spcAft>
                <a:spcPts val="0"/>
              </a:spcAft>
              <a:buNone/>
              <a:defRPr sz="1100"/>
            </a:lvl7pPr>
            <a:lvl8pPr lvl="7" rtl="0">
              <a:spcBef>
                <a:spcPts val="1600"/>
              </a:spcBef>
              <a:spcAft>
                <a:spcPts val="0"/>
              </a:spcAft>
              <a:buNone/>
              <a:defRPr sz="1100"/>
            </a:lvl8pPr>
            <a:lvl9pPr lvl="8" rtl="0">
              <a:spcBef>
                <a:spcPts val="1600"/>
              </a:spcBef>
              <a:spcAft>
                <a:spcPts val="1600"/>
              </a:spcAft>
              <a:buNone/>
              <a:defRPr sz="1100"/>
            </a:lvl9pPr>
          </a:lstStyle>
          <a:p>
            <a:endParaRPr/>
          </a:p>
        </p:txBody>
      </p:sp>
      <p:sp>
        <p:nvSpPr>
          <p:cNvPr id="134" name="Google Shape;134;p15"/>
          <p:cNvSpPr txBox="1">
            <a:spLocks noGrp="1"/>
          </p:cNvSpPr>
          <p:nvPr>
            <p:ph type="title" idx="3"/>
          </p:nvPr>
        </p:nvSpPr>
        <p:spPr>
          <a:xfrm>
            <a:off x="4625825" y="1912750"/>
            <a:ext cx="2706900" cy="492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
        <p:nvSpPr>
          <p:cNvPr id="135" name="Google Shape;135;p15"/>
          <p:cNvSpPr txBox="1">
            <a:spLocks noGrp="1"/>
          </p:cNvSpPr>
          <p:nvPr>
            <p:ph type="subTitle" idx="4"/>
          </p:nvPr>
        </p:nvSpPr>
        <p:spPr>
          <a:xfrm>
            <a:off x="4625825" y="2316050"/>
            <a:ext cx="2706900" cy="743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100"/>
            </a:lvl1pPr>
            <a:lvl2pPr lvl="1" rtl="0">
              <a:spcBef>
                <a:spcPts val="1600"/>
              </a:spcBef>
              <a:spcAft>
                <a:spcPts val="0"/>
              </a:spcAft>
              <a:buNone/>
              <a:defRPr sz="1100"/>
            </a:lvl2pPr>
            <a:lvl3pPr lvl="2" rtl="0">
              <a:spcBef>
                <a:spcPts val="1600"/>
              </a:spcBef>
              <a:spcAft>
                <a:spcPts val="0"/>
              </a:spcAft>
              <a:buNone/>
              <a:defRPr sz="1100"/>
            </a:lvl3pPr>
            <a:lvl4pPr lvl="3" rtl="0">
              <a:spcBef>
                <a:spcPts val="1600"/>
              </a:spcBef>
              <a:spcAft>
                <a:spcPts val="0"/>
              </a:spcAft>
              <a:buNone/>
              <a:defRPr sz="1100"/>
            </a:lvl4pPr>
            <a:lvl5pPr lvl="4" rtl="0">
              <a:spcBef>
                <a:spcPts val="1600"/>
              </a:spcBef>
              <a:spcAft>
                <a:spcPts val="0"/>
              </a:spcAft>
              <a:buNone/>
              <a:defRPr sz="1100"/>
            </a:lvl5pPr>
            <a:lvl6pPr lvl="5" rtl="0">
              <a:spcBef>
                <a:spcPts val="1600"/>
              </a:spcBef>
              <a:spcAft>
                <a:spcPts val="0"/>
              </a:spcAft>
              <a:buNone/>
              <a:defRPr sz="1100"/>
            </a:lvl6pPr>
            <a:lvl7pPr lvl="6" rtl="0">
              <a:spcBef>
                <a:spcPts val="1600"/>
              </a:spcBef>
              <a:spcAft>
                <a:spcPts val="0"/>
              </a:spcAft>
              <a:buNone/>
              <a:defRPr sz="1100"/>
            </a:lvl7pPr>
            <a:lvl8pPr lvl="7" rtl="0">
              <a:spcBef>
                <a:spcPts val="1600"/>
              </a:spcBef>
              <a:spcAft>
                <a:spcPts val="0"/>
              </a:spcAft>
              <a:buNone/>
              <a:defRPr sz="1100"/>
            </a:lvl8pPr>
            <a:lvl9pPr lvl="8" rtl="0">
              <a:spcBef>
                <a:spcPts val="1600"/>
              </a:spcBef>
              <a:spcAft>
                <a:spcPts val="1600"/>
              </a:spcAft>
              <a:buNone/>
              <a:defRPr sz="1100"/>
            </a:lvl9pPr>
          </a:lstStyle>
          <a:p>
            <a:endParaRPr/>
          </a:p>
        </p:txBody>
      </p:sp>
      <p:sp>
        <p:nvSpPr>
          <p:cNvPr id="136" name="Google Shape;136;p15"/>
          <p:cNvSpPr txBox="1">
            <a:spLocks noGrp="1"/>
          </p:cNvSpPr>
          <p:nvPr>
            <p:ph type="title" idx="5"/>
          </p:nvPr>
        </p:nvSpPr>
        <p:spPr>
          <a:xfrm>
            <a:off x="5517700" y="3301350"/>
            <a:ext cx="2706900" cy="492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
        <p:nvSpPr>
          <p:cNvPr id="137" name="Google Shape;137;p15"/>
          <p:cNvSpPr txBox="1">
            <a:spLocks noGrp="1"/>
          </p:cNvSpPr>
          <p:nvPr>
            <p:ph type="subTitle" idx="6"/>
          </p:nvPr>
        </p:nvSpPr>
        <p:spPr>
          <a:xfrm>
            <a:off x="5517700" y="3704650"/>
            <a:ext cx="2706900" cy="743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100"/>
            </a:lvl1pPr>
            <a:lvl2pPr lvl="1" rtl="0">
              <a:spcBef>
                <a:spcPts val="1600"/>
              </a:spcBef>
              <a:spcAft>
                <a:spcPts val="0"/>
              </a:spcAft>
              <a:buNone/>
              <a:defRPr sz="1100"/>
            </a:lvl2pPr>
            <a:lvl3pPr lvl="2" rtl="0">
              <a:spcBef>
                <a:spcPts val="1600"/>
              </a:spcBef>
              <a:spcAft>
                <a:spcPts val="0"/>
              </a:spcAft>
              <a:buNone/>
              <a:defRPr sz="1100"/>
            </a:lvl3pPr>
            <a:lvl4pPr lvl="3" rtl="0">
              <a:spcBef>
                <a:spcPts val="1600"/>
              </a:spcBef>
              <a:spcAft>
                <a:spcPts val="0"/>
              </a:spcAft>
              <a:buNone/>
              <a:defRPr sz="1100"/>
            </a:lvl4pPr>
            <a:lvl5pPr lvl="4" rtl="0">
              <a:spcBef>
                <a:spcPts val="1600"/>
              </a:spcBef>
              <a:spcAft>
                <a:spcPts val="0"/>
              </a:spcAft>
              <a:buNone/>
              <a:defRPr sz="1100"/>
            </a:lvl5pPr>
            <a:lvl6pPr lvl="5" rtl="0">
              <a:spcBef>
                <a:spcPts val="1600"/>
              </a:spcBef>
              <a:spcAft>
                <a:spcPts val="0"/>
              </a:spcAft>
              <a:buNone/>
              <a:defRPr sz="1100"/>
            </a:lvl6pPr>
            <a:lvl7pPr lvl="6" rtl="0">
              <a:spcBef>
                <a:spcPts val="1600"/>
              </a:spcBef>
              <a:spcAft>
                <a:spcPts val="0"/>
              </a:spcAft>
              <a:buNone/>
              <a:defRPr sz="1100"/>
            </a:lvl7pPr>
            <a:lvl8pPr lvl="7" rtl="0">
              <a:spcBef>
                <a:spcPts val="1600"/>
              </a:spcBef>
              <a:spcAft>
                <a:spcPts val="0"/>
              </a:spcAft>
              <a:buNone/>
              <a:defRPr sz="1100"/>
            </a:lvl8pPr>
            <a:lvl9pPr lvl="8" rtl="0">
              <a:spcBef>
                <a:spcPts val="1600"/>
              </a:spcBef>
              <a:spcAft>
                <a:spcPts val="1600"/>
              </a:spcAft>
              <a:buNone/>
              <a:defRPr sz="11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REE COLUMNS 2">
  <p:cSld name="TITLE_ONLY_1_3">
    <p:bg>
      <p:bgPr>
        <a:solidFill>
          <a:srgbClr val="FFFFFF"/>
        </a:solidFill>
        <a:effectLst/>
      </p:bgPr>
    </p:bg>
    <p:spTree>
      <p:nvGrpSpPr>
        <p:cNvPr id="1" name="Shape 138"/>
        <p:cNvGrpSpPr/>
        <p:nvPr/>
      </p:nvGrpSpPr>
      <p:grpSpPr>
        <a:xfrm>
          <a:off x="0" y="0"/>
          <a:ext cx="0" cy="0"/>
          <a:chOff x="0" y="0"/>
          <a:chExt cx="0" cy="0"/>
        </a:xfrm>
      </p:grpSpPr>
      <p:sp>
        <p:nvSpPr>
          <p:cNvPr id="139" name="Google Shape;139;p16"/>
          <p:cNvSpPr txBox="1">
            <a:spLocks noGrp="1"/>
          </p:cNvSpPr>
          <p:nvPr>
            <p:ph type="title"/>
          </p:nvPr>
        </p:nvSpPr>
        <p:spPr>
          <a:xfrm>
            <a:off x="717525" y="905150"/>
            <a:ext cx="2183400" cy="3727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5000"/>
              <a:buNone/>
              <a:defRPr sz="5000"/>
            </a:lvl1pPr>
            <a:lvl2pPr lvl="1" algn="r" rtl="0">
              <a:spcBef>
                <a:spcPts val="0"/>
              </a:spcBef>
              <a:spcAft>
                <a:spcPts val="0"/>
              </a:spcAft>
              <a:buSzPts val="5000"/>
              <a:buNone/>
              <a:defRPr sz="5000"/>
            </a:lvl2pPr>
            <a:lvl3pPr lvl="2" algn="r" rtl="0">
              <a:spcBef>
                <a:spcPts val="0"/>
              </a:spcBef>
              <a:spcAft>
                <a:spcPts val="0"/>
              </a:spcAft>
              <a:buSzPts val="5000"/>
              <a:buNone/>
              <a:defRPr sz="5000"/>
            </a:lvl3pPr>
            <a:lvl4pPr lvl="3" algn="r" rtl="0">
              <a:spcBef>
                <a:spcPts val="0"/>
              </a:spcBef>
              <a:spcAft>
                <a:spcPts val="0"/>
              </a:spcAft>
              <a:buSzPts val="5000"/>
              <a:buNone/>
              <a:defRPr sz="5000"/>
            </a:lvl4pPr>
            <a:lvl5pPr lvl="4" algn="r" rtl="0">
              <a:spcBef>
                <a:spcPts val="0"/>
              </a:spcBef>
              <a:spcAft>
                <a:spcPts val="0"/>
              </a:spcAft>
              <a:buSzPts val="5000"/>
              <a:buNone/>
              <a:defRPr sz="5000"/>
            </a:lvl5pPr>
            <a:lvl6pPr lvl="5" algn="r" rtl="0">
              <a:spcBef>
                <a:spcPts val="0"/>
              </a:spcBef>
              <a:spcAft>
                <a:spcPts val="0"/>
              </a:spcAft>
              <a:buSzPts val="5000"/>
              <a:buNone/>
              <a:defRPr sz="5000"/>
            </a:lvl6pPr>
            <a:lvl7pPr lvl="6" algn="r" rtl="0">
              <a:spcBef>
                <a:spcPts val="0"/>
              </a:spcBef>
              <a:spcAft>
                <a:spcPts val="0"/>
              </a:spcAft>
              <a:buSzPts val="5000"/>
              <a:buNone/>
              <a:defRPr sz="5000"/>
            </a:lvl7pPr>
            <a:lvl8pPr lvl="7" algn="r" rtl="0">
              <a:spcBef>
                <a:spcPts val="0"/>
              </a:spcBef>
              <a:spcAft>
                <a:spcPts val="0"/>
              </a:spcAft>
              <a:buSzPts val="5000"/>
              <a:buNone/>
              <a:defRPr sz="5000"/>
            </a:lvl8pPr>
            <a:lvl9pPr lvl="8" algn="r" rtl="0">
              <a:spcBef>
                <a:spcPts val="0"/>
              </a:spcBef>
              <a:spcAft>
                <a:spcPts val="0"/>
              </a:spcAft>
              <a:buSzPts val="5000"/>
              <a:buNone/>
              <a:defRPr sz="5000"/>
            </a:lvl9pPr>
          </a:lstStyle>
          <a:p>
            <a:endParaRPr/>
          </a:p>
        </p:txBody>
      </p:sp>
      <p:sp>
        <p:nvSpPr>
          <p:cNvPr id="140" name="Google Shape;140;p16"/>
          <p:cNvSpPr txBox="1">
            <a:spLocks noGrp="1"/>
          </p:cNvSpPr>
          <p:nvPr>
            <p:ph type="subTitle" idx="1"/>
          </p:nvPr>
        </p:nvSpPr>
        <p:spPr>
          <a:xfrm>
            <a:off x="3343550" y="1362650"/>
            <a:ext cx="1529100" cy="792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100"/>
            </a:lvl1pPr>
            <a:lvl2pPr lvl="1" rtl="0">
              <a:spcBef>
                <a:spcPts val="1600"/>
              </a:spcBef>
              <a:spcAft>
                <a:spcPts val="0"/>
              </a:spcAft>
              <a:buNone/>
              <a:defRPr sz="1100"/>
            </a:lvl2pPr>
            <a:lvl3pPr lvl="2" rtl="0">
              <a:spcBef>
                <a:spcPts val="1600"/>
              </a:spcBef>
              <a:spcAft>
                <a:spcPts val="0"/>
              </a:spcAft>
              <a:buNone/>
              <a:defRPr sz="1100"/>
            </a:lvl3pPr>
            <a:lvl4pPr lvl="3" rtl="0">
              <a:spcBef>
                <a:spcPts val="1600"/>
              </a:spcBef>
              <a:spcAft>
                <a:spcPts val="0"/>
              </a:spcAft>
              <a:buNone/>
              <a:defRPr sz="1100"/>
            </a:lvl4pPr>
            <a:lvl5pPr lvl="4" rtl="0">
              <a:spcBef>
                <a:spcPts val="1600"/>
              </a:spcBef>
              <a:spcAft>
                <a:spcPts val="0"/>
              </a:spcAft>
              <a:buNone/>
              <a:defRPr sz="1100"/>
            </a:lvl5pPr>
            <a:lvl6pPr lvl="5" rtl="0">
              <a:spcBef>
                <a:spcPts val="1600"/>
              </a:spcBef>
              <a:spcAft>
                <a:spcPts val="0"/>
              </a:spcAft>
              <a:buNone/>
              <a:defRPr sz="1100"/>
            </a:lvl6pPr>
            <a:lvl7pPr lvl="6" rtl="0">
              <a:spcBef>
                <a:spcPts val="1600"/>
              </a:spcBef>
              <a:spcAft>
                <a:spcPts val="0"/>
              </a:spcAft>
              <a:buNone/>
              <a:defRPr sz="1100"/>
            </a:lvl7pPr>
            <a:lvl8pPr lvl="7" rtl="0">
              <a:spcBef>
                <a:spcPts val="1600"/>
              </a:spcBef>
              <a:spcAft>
                <a:spcPts val="0"/>
              </a:spcAft>
              <a:buNone/>
              <a:defRPr sz="1100"/>
            </a:lvl8pPr>
            <a:lvl9pPr lvl="8" rtl="0">
              <a:spcBef>
                <a:spcPts val="1600"/>
              </a:spcBef>
              <a:spcAft>
                <a:spcPts val="1600"/>
              </a:spcAft>
              <a:buNone/>
              <a:defRPr sz="1100"/>
            </a:lvl9pPr>
          </a:lstStyle>
          <a:p>
            <a:endParaRPr/>
          </a:p>
        </p:txBody>
      </p:sp>
      <p:sp>
        <p:nvSpPr>
          <p:cNvPr id="141" name="Google Shape;141;p16"/>
          <p:cNvSpPr txBox="1">
            <a:spLocks noGrp="1"/>
          </p:cNvSpPr>
          <p:nvPr>
            <p:ph type="title" idx="2"/>
          </p:nvPr>
        </p:nvSpPr>
        <p:spPr>
          <a:xfrm>
            <a:off x="3343550" y="1130825"/>
            <a:ext cx="1529100" cy="3000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a:lvl1pPr>
            <a:lvl2pPr lvl="1" rtl="0">
              <a:spcBef>
                <a:spcPts val="0"/>
              </a:spcBef>
              <a:spcAft>
                <a:spcPts val="0"/>
              </a:spcAft>
              <a:buNone/>
              <a:defRPr sz="1800">
                <a:latin typeface="Open Sans"/>
                <a:ea typeface="Open Sans"/>
                <a:cs typeface="Open Sans"/>
                <a:sym typeface="Open Sans"/>
              </a:defRPr>
            </a:lvl2pPr>
            <a:lvl3pPr lvl="2" rtl="0">
              <a:spcBef>
                <a:spcPts val="0"/>
              </a:spcBef>
              <a:spcAft>
                <a:spcPts val="0"/>
              </a:spcAft>
              <a:buNone/>
              <a:defRPr sz="1800">
                <a:latin typeface="Open Sans"/>
                <a:ea typeface="Open Sans"/>
                <a:cs typeface="Open Sans"/>
                <a:sym typeface="Open Sans"/>
              </a:defRPr>
            </a:lvl3pPr>
            <a:lvl4pPr lvl="3" rtl="0">
              <a:spcBef>
                <a:spcPts val="0"/>
              </a:spcBef>
              <a:spcAft>
                <a:spcPts val="0"/>
              </a:spcAft>
              <a:buNone/>
              <a:defRPr sz="1800">
                <a:latin typeface="Open Sans"/>
                <a:ea typeface="Open Sans"/>
                <a:cs typeface="Open Sans"/>
                <a:sym typeface="Open Sans"/>
              </a:defRPr>
            </a:lvl4pPr>
            <a:lvl5pPr lvl="4" rtl="0">
              <a:spcBef>
                <a:spcPts val="0"/>
              </a:spcBef>
              <a:spcAft>
                <a:spcPts val="0"/>
              </a:spcAft>
              <a:buNone/>
              <a:defRPr sz="1800">
                <a:latin typeface="Open Sans"/>
                <a:ea typeface="Open Sans"/>
                <a:cs typeface="Open Sans"/>
                <a:sym typeface="Open Sans"/>
              </a:defRPr>
            </a:lvl5pPr>
            <a:lvl6pPr lvl="5" rtl="0">
              <a:spcBef>
                <a:spcPts val="0"/>
              </a:spcBef>
              <a:spcAft>
                <a:spcPts val="0"/>
              </a:spcAft>
              <a:buNone/>
              <a:defRPr sz="1800">
                <a:latin typeface="Open Sans"/>
                <a:ea typeface="Open Sans"/>
                <a:cs typeface="Open Sans"/>
                <a:sym typeface="Open Sans"/>
              </a:defRPr>
            </a:lvl6pPr>
            <a:lvl7pPr lvl="6" rtl="0">
              <a:spcBef>
                <a:spcPts val="0"/>
              </a:spcBef>
              <a:spcAft>
                <a:spcPts val="0"/>
              </a:spcAft>
              <a:buNone/>
              <a:defRPr sz="1800">
                <a:latin typeface="Open Sans"/>
                <a:ea typeface="Open Sans"/>
                <a:cs typeface="Open Sans"/>
                <a:sym typeface="Open Sans"/>
              </a:defRPr>
            </a:lvl7pPr>
            <a:lvl8pPr lvl="7" rtl="0">
              <a:spcBef>
                <a:spcPts val="0"/>
              </a:spcBef>
              <a:spcAft>
                <a:spcPts val="0"/>
              </a:spcAft>
              <a:buNone/>
              <a:defRPr sz="1800">
                <a:latin typeface="Open Sans"/>
                <a:ea typeface="Open Sans"/>
                <a:cs typeface="Open Sans"/>
                <a:sym typeface="Open Sans"/>
              </a:defRPr>
            </a:lvl8pPr>
            <a:lvl9pPr lvl="8" rtl="0">
              <a:spcBef>
                <a:spcPts val="0"/>
              </a:spcBef>
              <a:spcAft>
                <a:spcPts val="0"/>
              </a:spcAft>
              <a:buNone/>
              <a:defRPr sz="1800">
                <a:latin typeface="Open Sans"/>
                <a:ea typeface="Open Sans"/>
                <a:cs typeface="Open Sans"/>
                <a:sym typeface="Open Sans"/>
              </a:defRPr>
            </a:lvl9pPr>
          </a:lstStyle>
          <a:p>
            <a:endParaRPr/>
          </a:p>
        </p:txBody>
      </p:sp>
      <p:sp>
        <p:nvSpPr>
          <p:cNvPr id="142" name="Google Shape;142;p16"/>
          <p:cNvSpPr txBox="1">
            <a:spLocks noGrp="1"/>
          </p:cNvSpPr>
          <p:nvPr>
            <p:ph type="subTitle" idx="3"/>
          </p:nvPr>
        </p:nvSpPr>
        <p:spPr>
          <a:xfrm>
            <a:off x="5120450" y="1362650"/>
            <a:ext cx="1529100" cy="792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100"/>
            </a:lvl1pPr>
            <a:lvl2pPr lvl="1" rtl="0">
              <a:spcBef>
                <a:spcPts val="1600"/>
              </a:spcBef>
              <a:spcAft>
                <a:spcPts val="0"/>
              </a:spcAft>
              <a:buNone/>
              <a:defRPr sz="1100"/>
            </a:lvl2pPr>
            <a:lvl3pPr lvl="2" rtl="0">
              <a:spcBef>
                <a:spcPts val="1600"/>
              </a:spcBef>
              <a:spcAft>
                <a:spcPts val="0"/>
              </a:spcAft>
              <a:buNone/>
              <a:defRPr sz="1100"/>
            </a:lvl3pPr>
            <a:lvl4pPr lvl="3" rtl="0">
              <a:spcBef>
                <a:spcPts val="1600"/>
              </a:spcBef>
              <a:spcAft>
                <a:spcPts val="0"/>
              </a:spcAft>
              <a:buNone/>
              <a:defRPr sz="1100"/>
            </a:lvl4pPr>
            <a:lvl5pPr lvl="4" rtl="0">
              <a:spcBef>
                <a:spcPts val="1600"/>
              </a:spcBef>
              <a:spcAft>
                <a:spcPts val="0"/>
              </a:spcAft>
              <a:buNone/>
              <a:defRPr sz="1100"/>
            </a:lvl5pPr>
            <a:lvl6pPr lvl="5" rtl="0">
              <a:spcBef>
                <a:spcPts val="1600"/>
              </a:spcBef>
              <a:spcAft>
                <a:spcPts val="0"/>
              </a:spcAft>
              <a:buNone/>
              <a:defRPr sz="1100"/>
            </a:lvl6pPr>
            <a:lvl7pPr lvl="6" rtl="0">
              <a:spcBef>
                <a:spcPts val="1600"/>
              </a:spcBef>
              <a:spcAft>
                <a:spcPts val="0"/>
              </a:spcAft>
              <a:buNone/>
              <a:defRPr sz="1100"/>
            </a:lvl7pPr>
            <a:lvl8pPr lvl="7" rtl="0">
              <a:spcBef>
                <a:spcPts val="1600"/>
              </a:spcBef>
              <a:spcAft>
                <a:spcPts val="0"/>
              </a:spcAft>
              <a:buNone/>
              <a:defRPr sz="1100"/>
            </a:lvl8pPr>
            <a:lvl9pPr lvl="8" rtl="0">
              <a:spcBef>
                <a:spcPts val="1600"/>
              </a:spcBef>
              <a:spcAft>
                <a:spcPts val="1600"/>
              </a:spcAft>
              <a:buNone/>
              <a:defRPr sz="1100"/>
            </a:lvl9pPr>
          </a:lstStyle>
          <a:p>
            <a:endParaRPr/>
          </a:p>
        </p:txBody>
      </p:sp>
      <p:sp>
        <p:nvSpPr>
          <p:cNvPr id="143" name="Google Shape;143;p16"/>
          <p:cNvSpPr txBox="1">
            <a:spLocks noGrp="1"/>
          </p:cNvSpPr>
          <p:nvPr>
            <p:ph type="title" idx="4"/>
          </p:nvPr>
        </p:nvSpPr>
        <p:spPr>
          <a:xfrm>
            <a:off x="5120463" y="1130825"/>
            <a:ext cx="1529100" cy="3000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a:lvl1pPr>
            <a:lvl2pPr lvl="1" rtl="0">
              <a:spcBef>
                <a:spcPts val="0"/>
              </a:spcBef>
              <a:spcAft>
                <a:spcPts val="0"/>
              </a:spcAft>
              <a:buNone/>
              <a:defRPr sz="1800">
                <a:latin typeface="Open Sans"/>
                <a:ea typeface="Open Sans"/>
                <a:cs typeface="Open Sans"/>
                <a:sym typeface="Open Sans"/>
              </a:defRPr>
            </a:lvl2pPr>
            <a:lvl3pPr lvl="2" rtl="0">
              <a:spcBef>
                <a:spcPts val="0"/>
              </a:spcBef>
              <a:spcAft>
                <a:spcPts val="0"/>
              </a:spcAft>
              <a:buNone/>
              <a:defRPr sz="1800">
                <a:latin typeface="Open Sans"/>
                <a:ea typeface="Open Sans"/>
                <a:cs typeface="Open Sans"/>
                <a:sym typeface="Open Sans"/>
              </a:defRPr>
            </a:lvl3pPr>
            <a:lvl4pPr lvl="3" rtl="0">
              <a:spcBef>
                <a:spcPts val="0"/>
              </a:spcBef>
              <a:spcAft>
                <a:spcPts val="0"/>
              </a:spcAft>
              <a:buNone/>
              <a:defRPr sz="1800">
                <a:latin typeface="Open Sans"/>
                <a:ea typeface="Open Sans"/>
                <a:cs typeface="Open Sans"/>
                <a:sym typeface="Open Sans"/>
              </a:defRPr>
            </a:lvl4pPr>
            <a:lvl5pPr lvl="4" rtl="0">
              <a:spcBef>
                <a:spcPts val="0"/>
              </a:spcBef>
              <a:spcAft>
                <a:spcPts val="0"/>
              </a:spcAft>
              <a:buNone/>
              <a:defRPr sz="1800">
                <a:latin typeface="Open Sans"/>
                <a:ea typeface="Open Sans"/>
                <a:cs typeface="Open Sans"/>
                <a:sym typeface="Open Sans"/>
              </a:defRPr>
            </a:lvl5pPr>
            <a:lvl6pPr lvl="5" rtl="0">
              <a:spcBef>
                <a:spcPts val="0"/>
              </a:spcBef>
              <a:spcAft>
                <a:spcPts val="0"/>
              </a:spcAft>
              <a:buNone/>
              <a:defRPr sz="1800">
                <a:latin typeface="Open Sans"/>
                <a:ea typeface="Open Sans"/>
                <a:cs typeface="Open Sans"/>
                <a:sym typeface="Open Sans"/>
              </a:defRPr>
            </a:lvl6pPr>
            <a:lvl7pPr lvl="6" rtl="0">
              <a:spcBef>
                <a:spcPts val="0"/>
              </a:spcBef>
              <a:spcAft>
                <a:spcPts val="0"/>
              </a:spcAft>
              <a:buNone/>
              <a:defRPr sz="1800">
                <a:latin typeface="Open Sans"/>
                <a:ea typeface="Open Sans"/>
                <a:cs typeface="Open Sans"/>
                <a:sym typeface="Open Sans"/>
              </a:defRPr>
            </a:lvl7pPr>
            <a:lvl8pPr lvl="7" rtl="0">
              <a:spcBef>
                <a:spcPts val="0"/>
              </a:spcBef>
              <a:spcAft>
                <a:spcPts val="0"/>
              </a:spcAft>
              <a:buNone/>
              <a:defRPr sz="1800">
                <a:latin typeface="Open Sans"/>
                <a:ea typeface="Open Sans"/>
                <a:cs typeface="Open Sans"/>
                <a:sym typeface="Open Sans"/>
              </a:defRPr>
            </a:lvl8pPr>
            <a:lvl9pPr lvl="8" rtl="0">
              <a:spcBef>
                <a:spcPts val="0"/>
              </a:spcBef>
              <a:spcAft>
                <a:spcPts val="0"/>
              </a:spcAft>
              <a:buNone/>
              <a:defRPr sz="1800">
                <a:latin typeface="Open Sans"/>
                <a:ea typeface="Open Sans"/>
                <a:cs typeface="Open Sans"/>
                <a:sym typeface="Open Sans"/>
              </a:defRPr>
            </a:lvl9pPr>
          </a:lstStyle>
          <a:p>
            <a:endParaRPr/>
          </a:p>
        </p:txBody>
      </p:sp>
      <p:sp>
        <p:nvSpPr>
          <p:cNvPr id="144" name="Google Shape;144;p16"/>
          <p:cNvSpPr txBox="1">
            <a:spLocks noGrp="1"/>
          </p:cNvSpPr>
          <p:nvPr>
            <p:ph type="subTitle" idx="5"/>
          </p:nvPr>
        </p:nvSpPr>
        <p:spPr>
          <a:xfrm>
            <a:off x="6897375" y="1362650"/>
            <a:ext cx="1529100" cy="792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100"/>
            </a:lvl1pPr>
            <a:lvl2pPr lvl="1" rtl="0">
              <a:spcBef>
                <a:spcPts val="1600"/>
              </a:spcBef>
              <a:spcAft>
                <a:spcPts val="0"/>
              </a:spcAft>
              <a:buNone/>
              <a:defRPr sz="1100"/>
            </a:lvl2pPr>
            <a:lvl3pPr lvl="2" rtl="0">
              <a:spcBef>
                <a:spcPts val="1600"/>
              </a:spcBef>
              <a:spcAft>
                <a:spcPts val="0"/>
              </a:spcAft>
              <a:buNone/>
              <a:defRPr sz="1100"/>
            </a:lvl3pPr>
            <a:lvl4pPr lvl="3" rtl="0">
              <a:spcBef>
                <a:spcPts val="1600"/>
              </a:spcBef>
              <a:spcAft>
                <a:spcPts val="0"/>
              </a:spcAft>
              <a:buNone/>
              <a:defRPr sz="1100"/>
            </a:lvl4pPr>
            <a:lvl5pPr lvl="4" rtl="0">
              <a:spcBef>
                <a:spcPts val="1600"/>
              </a:spcBef>
              <a:spcAft>
                <a:spcPts val="0"/>
              </a:spcAft>
              <a:buNone/>
              <a:defRPr sz="1100"/>
            </a:lvl5pPr>
            <a:lvl6pPr lvl="5" rtl="0">
              <a:spcBef>
                <a:spcPts val="1600"/>
              </a:spcBef>
              <a:spcAft>
                <a:spcPts val="0"/>
              </a:spcAft>
              <a:buNone/>
              <a:defRPr sz="1100"/>
            </a:lvl6pPr>
            <a:lvl7pPr lvl="6" rtl="0">
              <a:spcBef>
                <a:spcPts val="1600"/>
              </a:spcBef>
              <a:spcAft>
                <a:spcPts val="0"/>
              </a:spcAft>
              <a:buNone/>
              <a:defRPr sz="1100"/>
            </a:lvl7pPr>
            <a:lvl8pPr lvl="7" rtl="0">
              <a:spcBef>
                <a:spcPts val="1600"/>
              </a:spcBef>
              <a:spcAft>
                <a:spcPts val="0"/>
              </a:spcAft>
              <a:buNone/>
              <a:defRPr sz="1100"/>
            </a:lvl8pPr>
            <a:lvl9pPr lvl="8" rtl="0">
              <a:spcBef>
                <a:spcPts val="1600"/>
              </a:spcBef>
              <a:spcAft>
                <a:spcPts val="1600"/>
              </a:spcAft>
              <a:buNone/>
              <a:defRPr sz="1100"/>
            </a:lvl9pPr>
          </a:lstStyle>
          <a:p>
            <a:endParaRPr/>
          </a:p>
        </p:txBody>
      </p:sp>
      <p:sp>
        <p:nvSpPr>
          <p:cNvPr id="145" name="Google Shape;145;p16"/>
          <p:cNvSpPr txBox="1">
            <a:spLocks noGrp="1"/>
          </p:cNvSpPr>
          <p:nvPr>
            <p:ph type="title" idx="6"/>
          </p:nvPr>
        </p:nvSpPr>
        <p:spPr>
          <a:xfrm>
            <a:off x="6897375" y="1130825"/>
            <a:ext cx="1529100" cy="3000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a:lvl1pPr>
            <a:lvl2pPr lvl="1" rtl="0">
              <a:spcBef>
                <a:spcPts val="0"/>
              </a:spcBef>
              <a:spcAft>
                <a:spcPts val="0"/>
              </a:spcAft>
              <a:buNone/>
              <a:defRPr sz="1800">
                <a:latin typeface="Open Sans"/>
                <a:ea typeface="Open Sans"/>
                <a:cs typeface="Open Sans"/>
                <a:sym typeface="Open Sans"/>
              </a:defRPr>
            </a:lvl2pPr>
            <a:lvl3pPr lvl="2" rtl="0">
              <a:spcBef>
                <a:spcPts val="0"/>
              </a:spcBef>
              <a:spcAft>
                <a:spcPts val="0"/>
              </a:spcAft>
              <a:buNone/>
              <a:defRPr sz="1800">
                <a:latin typeface="Open Sans"/>
                <a:ea typeface="Open Sans"/>
                <a:cs typeface="Open Sans"/>
                <a:sym typeface="Open Sans"/>
              </a:defRPr>
            </a:lvl3pPr>
            <a:lvl4pPr lvl="3" rtl="0">
              <a:spcBef>
                <a:spcPts val="0"/>
              </a:spcBef>
              <a:spcAft>
                <a:spcPts val="0"/>
              </a:spcAft>
              <a:buNone/>
              <a:defRPr sz="1800">
                <a:latin typeface="Open Sans"/>
                <a:ea typeface="Open Sans"/>
                <a:cs typeface="Open Sans"/>
                <a:sym typeface="Open Sans"/>
              </a:defRPr>
            </a:lvl4pPr>
            <a:lvl5pPr lvl="4" rtl="0">
              <a:spcBef>
                <a:spcPts val="0"/>
              </a:spcBef>
              <a:spcAft>
                <a:spcPts val="0"/>
              </a:spcAft>
              <a:buNone/>
              <a:defRPr sz="1800">
                <a:latin typeface="Open Sans"/>
                <a:ea typeface="Open Sans"/>
                <a:cs typeface="Open Sans"/>
                <a:sym typeface="Open Sans"/>
              </a:defRPr>
            </a:lvl5pPr>
            <a:lvl6pPr lvl="5" rtl="0">
              <a:spcBef>
                <a:spcPts val="0"/>
              </a:spcBef>
              <a:spcAft>
                <a:spcPts val="0"/>
              </a:spcAft>
              <a:buNone/>
              <a:defRPr sz="1800">
                <a:latin typeface="Open Sans"/>
                <a:ea typeface="Open Sans"/>
                <a:cs typeface="Open Sans"/>
                <a:sym typeface="Open Sans"/>
              </a:defRPr>
            </a:lvl6pPr>
            <a:lvl7pPr lvl="6" rtl="0">
              <a:spcBef>
                <a:spcPts val="0"/>
              </a:spcBef>
              <a:spcAft>
                <a:spcPts val="0"/>
              </a:spcAft>
              <a:buNone/>
              <a:defRPr sz="1800">
                <a:latin typeface="Open Sans"/>
                <a:ea typeface="Open Sans"/>
                <a:cs typeface="Open Sans"/>
                <a:sym typeface="Open Sans"/>
              </a:defRPr>
            </a:lvl7pPr>
            <a:lvl8pPr lvl="7" rtl="0">
              <a:spcBef>
                <a:spcPts val="0"/>
              </a:spcBef>
              <a:spcAft>
                <a:spcPts val="0"/>
              </a:spcAft>
              <a:buNone/>
              <a:defRPr sz="1800">
                <a:latin typeface="Open Sans"/>
                <a:ea typeface="Open Sans"/>
                <a:cs typeface="Open Sans"/>
                <a:sym typeface="Open Sans"/>
              </a:defRPr>
            </a:lvl8pPr>
            <a:lvl9pPr lvl="8" rtl="0">
              <a:spcBef>
                <a:spcPts val="0"/>
              </a:spcBef>
              <a:spcAft>
                <a:spcPts val="0"/>
              </a:spcAft>
              <a:buNone/>
              <a:defRPr sz="1800">
                <a:latin typeface="Open Sans"/>
                <a:ea typeface="Open Sans"/>
                <a:cs typeface="Open Sans"/>
                <a:sym typeface="Open Sans"/>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FIVE COLUMNS">
  <p:cSld name="TITLE_ONLY_1_2">
    <p:bg>
      <p:bgPr>
        <a:solidFill>
          <a:srgbClr val="FFFFFF"/>
        </a:solidFill>
        <a:effectLst/>
      </p:bgPr>
    </p:bg>
    <p:spTree>
      <p:nvGrpSpPr>
        <p:cNvPr id="1" name="Shape 146"/>
        <p:cNvGrpSpPr/>
        <p:nvPr/>
      </p:nvGrpSpPr>
      <p:grpSpPr>
        <a:xfrm>
          <a:off x="0" y="0"/>
          <a:ext cx="0" cy="0"/>
          <a:chOff x="0" y="0"/>
          <a:chExt cx="0" cy="0"/>
        </a:xfrm>
      </p:grpSpPr>
      <p:sp>
        <p:nvSpPr>
          <p:cNvPr id="147" name="Google Shape;147;p17"/>
          <p:cNvSpPr txBox="1">
            <a:spLocks noGrp="1"/>
          </p:cNvSpPr>
          <p:nvPr>
            <p:ph type="title"/>
          </p:nvPr>
        </p:nvSpPr>
        <p:spPr>
          <a:xfrm>
            <a:off x="717525" y="54275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48" name="Google Shape;148;p17"/>
          <p:cNvSpPr txBox="1">
            <a:spLocks noGrp="1"/>
          </p:cNvSpPr>
          <p:nvPr>
            <p:ph type="title" idx="2"/>
          </p:nvPr>
        </p:nvSpPr>
        <p:spPr>
          <a:xfrm>
            <a:off x="614824" y="3045900"/>
            <a:ext cx="1517700" cy="2985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149" name="Google Shape;149;p17"/>
          <p:cNvSpPr txBox="1">
            <a:spLocks noGrp="1"/>
          </p:cNvSpPr>
          <p:nvPr>
            <p:ph type="subTitle" idx="1"/>
          </p:nvPr>
        </p:nvSpPr>
        <p:spPr>
          <a:xfrm>
            <a:off x="614825" y="3364025"/>
            <a:ext cx="1517700" cy="1327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100"/>
            </a:lvl1pPr>
            <a:lvl2pPr lvl="1" algn="ctr" rtl="0">
              <a:spcBef>
                <a:spcPts val="1600"/>
              </a:spcBef>
              <a:spcAft>
                <a:spcPts val="0"/>
              </a:spcAft>
              <a:buNone/>
              <a:defRPr sz="1100"/>
            </a:lvl2pPr>
            <a:lvl3pPr lvl="2" algn="ctr" rtl="0">
              <a:spcBef>
                <a:spcPts val="1600"/>
              </a:spcBef>
              <a:spcAft>
                <a:spcPts val="0"/>
              </a:spcAft>
              <a:buNone/>
              <a:defRPr sz="1100"/>
            </a:lvl3pPr>
            <a:lvl4pPr lvl="3" algn="ctr" rtl="0">
              <a:spcBef>
                <a:spcPts val="1600"/>
              </a:spcBef>
              <a:spcAft>
                <a:spcPts val="0"/>
              </a:spcAft>
              <a:buNone/>
              <a:defRPr sz="1100"/>
            </a:lvl4pPr>
            <a:lvl5pPr lvl="4" algn="ctr" rtl="0">
              <a:spcBef>
                <a:spcPts val="1600"/>
              </a:spcBef>
              <a:spcAft>
                <a:spcPts val="0"/>
              </a:spcAft>
              <a:buNone/>
              <a:defRPr sz="1100"/>
            </a:lvl5pPr>
            <a:lvl6pPr lvl="5" algn="ctr" rtl="0">
              <a:spcBef>
                <a:spcPts val="1600"/>
              </a:spcBef>
              <a:spcAft>
                <a:spcPts val="0"/>
              </a:spcAft>
              <a:buNone/>
              <a:defRPr sz="1100"/>
            </a:lvl6pPr>
            <a:lvl7pPr lvl="6" algn="ctr" rtl="0">
              <a:spcBef>
                <a:spcPts val="1600"/>
              </a:spcBef>
              <a:spcAft>
                <a:spcPts val="0"/>
              </a:spcAft>
              <a:buNone/>
              <a:defRPr sz="1100"/>
            </a:lvl7pPr>
            <a:lvl8pPr lvl="7" algn="ctr" rtl="0">
              <a:spcBef>
                <a:spcPts val="1600"/>
              </a:spcBef>
              <a:spcAft>
                <a:spcPts val="0"/>
              </a:spcAft>
              <a:buNone/>
              <a:defRPr sz="1100"/>
            </a:lvl8pPr>
            <a:lvl9pPr lvl="8" algn="ctr" rtl="0">
              <a:spcBef>
                <a:spcPts val="1600"/>
              </a:spcBef>
              <a:spcAft>
                <a:spcPts val="1600"/>
              </a:spcAft>
              <a:buNone/>
              <a:defRPr sz="1100"/>
            </a:lvl9pPr>
          </a:lstStyle>
          <a:p>
            <a:endParaRPr/>
          </a:p>
        </p:txBody>
      </p:sp>
      <p:sp>
        <p:nvSpPr>
          <p:cNvPr id="150" name="Google Shape;150;p17"/>
          <p:cNvSpPr txBox="1">
            <a:spLocks noGrp="1"/>
          </p:cNvSpPr>
          <p:nvPr>
            <p:ph type="title" idx="3"/>
          </p:nvPr>
        </p:nvSpPr>
        <p:spPr>
          <a:xfrm>
            <a:off x="2221874" y="3045900"/>
            <a:ext cx="1517700" cy="2985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151" name="Google Shape;151;p17"/>
          <p:cNvSpPr txBox="1">
            <a:spLocks noGrp="1"/>
          </p:cNvSpPr>
          <p:nvPr>
            <p:ph type="subTitle" idx="4"/>
          </p:nvPr>
        </p:nvSpPr>
        <p:spPr>
          <a:xfrm>
            <a:off x="2221875" y="3364025"/>
            <a:ext cx="1517700" cy="1327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100"/>
            </a:lvl1pPr>
            <a:lvl2pPr lvl="1" algn="ctr" rtl="0">
              <a:spcBef>
                <a:spcPts val="1600"/>
              </a:spcBef>
              <a:spcAft>
                <a:spcPts val="0"/>
              </a:spcAft>
              <a:buNone/>
              <a:defRPr sz="1100"/>
            </a:lvl2pPr>
            <a:lvl3pPr lvl="2" algn="ctr" rtl="0">
              <a:spcBef>
                <a:spcPts val="1600"/>
              </a:spcBef>
              <a:spcAft>
                <a:spcPts val="0"/>
              </a:spcAft>
              <a:buNone/>
              <a:defRPr sz="1100"/>
            </a:lvl3pPr>
            <a:lvl4pPr lvl="3" algn="ctr" rtl="0">
              <a:spcBef>
                <a:spcPts val="1600"/>
              </a:spcBef>
              <a:spcAft>
                <a:spcPts val="0"/>
              </a:spcAft>
              <a:buNone/>
              <a:defRPr sz="1100"/>
            </a:lvl4pPr>
            <a:lvl5pPr lvl="4" algn="ctr" rtl="0">
              <a:spcBef>
                <a:spcPts val="1600"/>
              </a:spcBef>
              <a:spcAft>
                <a:spcPts val="0"/>
              </a:spcAft>
              <a:buNone/>
              <a:defRPr sz="1100"/>
            </a:lvl5pPr>
            <a:lvl6pPr lvl="5" algn="ctr" rtl="0">
              <a:spcBef>
                <a:spcPts val="1600"/>
              </a:spcBef>
              <a:spcAft>
                <a:spcPts val="0"/>
              </a:spcAft>
              <a:buNone/>
              <a:defRPr sz="1100"/>
            </a:lvl6pPr>
            <a:lvl7pPr lvl="6" algn="ctr" rtl="0">
              <a:spcBef>
                <a:spcPts val="1600"/>
              </a:spcBef>
              <a:spcAft>
                <a:spcPts val="0"/>
              </a:spcAft>
              <a:buNone/>
              <a:defRPr sz="1100"/>
            </a:lvl7pPr>
            <a:lvl8pPr lvl="7" algn="ctr" rtl="0">
              <a:spcBef>
                <a:spcPts val="1600"/>
              </a:spcBef>
              <a:spcAft>
                <a:spcPts val="0"/>
              </a:spcAft>
              <a:buNone/>
              <a:defRPr sz="1100"/>
            </a:lvl8pPr>
            <a:lvl9pPr lvl="8" algn="ctr" rtl="0">
              <a:spcBef>
                <a:spcPts val="1600"/>
              </a:spcBef>
              <a:spcAft>
                <a:spcPts val="1600"/>
              </a:spcAft>
              <a:buNone/>
              <a:defRPr sz="1100"/>
            </a:lvl9pPr>
          </a:lstStyle>
          <a:p>
            <a:endParaRPr/>
          </a:p>
        </p:txBody>
      </p:sp>
      <p:sp>
        <p:nvSpPr>
          <p:cNvPr id="152" name="Google Shape;152;p17"/>
          <p:cNvSpPr txBox="1">
            <a:spLocks noGrp="1"/>
          </p:cNvSpPr>
          <p:nvPr>
            <p:ph type="title" idx="5"/>
          </p:nvPr>
        </p:nvSpPr>
        <p:spPr>
          <a:xfrm>
            <a:off x="3828924" y="3045900"/>
            <a:ext cx="1517700" cy="2985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153" name="Google Shape;153;p17"/>
          <p:cNvSpPr txBox="1">
            <a:spLocks noGrp="1"/>
          </p:cNvSpPr>
          <p:nvPr>
            <p:ph type="subTitle" idx="6"/>
          </p:nvPr>
        </p:nvSpPr>
        <p:spPr>
          <a:xfrm>
            <a:off x="3828925" y="3364025"/>
            <a:ext cx="1517700" cy="1327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100"/>
            </a:lvl1pPr>
            <a:lvl2pPr lvl="1" algn="ctr" rtl="0">
              <a:spcBef>
                <a:spcPts val="1600"/>
              </a:spcBef>
              <a:spcAft>
                <a:spcPts val="0"/>
              </a:spcAft>
              <a:buNone/>
              <a:defRPr sz="1100"/>
            </a:lvl2pPr>
            <a:lvl3pPr lvl="2" algn="ctr" rtl="0">
              <a:spcBef>
                <a:spcPts val="1600"/>
              </a:spcBef>
              <a:spcAft>
                <a:spcPts val="0"/>
              </a:spcAft>
              <a:buNone/>
              <a:defRPr sz="1100"/>
            </a:lvl3pPr>
            <a:lvl4pPr lvl="3" algn="ctr" rtl="0">
              <a:spcBef>
                <a:spcPts val="1600"/>
              </a:spcBef>
              <a:spcAft>
                <a:spcPts val="0"/>
              </a:spcAft>
              <a:buNone/>
              <a:defRPr sz="1100"/>
            </a:lvl4pPr>
            <a:lvl5pPr lvl="4" algn="ctr" rtl="0">
              <a:spcBef>
                <a:spcPts val="1600"/>
              </a:spcBef>
              <a:spcAft>
                <a:spcPts val="0"/>
              </a:spcAft>
              <a:buNone/>
              <a:defRPr sz="1100"/>
            </a:lvl5pPr>
            <a:lvl6pPr lvl="5" algn="ctr" rtl="0">
              <a:spcBef>
                <a:spcPts val="1600"/>
              </a:spcBef>
              <a:spcAft>
                <a:spcPts val="0"/>
              </a:spcAft>
              <a:buNone/>
              <a:defRPr sz="1100"/>
            </a:lvl6pPr>
            <a:lvl7pPr lvl="6" algn="ctr" rtl="0">
              <a:spcBef>
                <a:spcPts val="1600"/>
              </a:spcBef>
              <a:spcAft>
                <a:spcPts val="0"/>
              </a:spcAft>
              <a:buNone/>
              <a:defRPr sz="1100"/>
            </a:lvl7pPr>
            <a:lvl8pPr lvl="7" algn="ctr" rtl="0">
              <a:spcBef>
                <a:spcPts val="1600"/>
              </a:spcBef>
              <a:spcAft>
                <a:spcPts val="0"/>
              </a:spcAft>
              <a:buNone/>
              <a:defRPr sz="1100"/>
            </a:lvl8pPr>
            <a:lvl9pPr lvl="8" algn="ctr" rtl="0">
              <a:spcBef>
                <a:spcPts val="1600"/>
              </a:spcBef>
              <a:spcAft>
                <a:spcPts val="1600"/>
              </a:spcAft>
              <a:buNone/>
              <a:defRPr sz="1100"/>
            </a:lvl9pPr>
          </a:lstStyle>
          <a:p>
            <a:endParaRPr/>
          </a:p>
        </p:txBody>
      </p:sp>
      <p:sp>
        <p:nvSpPr>
          <p:cNvPr id="154" name="Google Shape;154;p17"/>
          <p:cNvSpPr txBox="1">
            <a:spLocks noGrp="1"/>
          </p:cNvSpPr>
          <p:nvPr>
            <p:ph type="title" idx="7"/>
          </p:nvPr>
        </p:nvSpPr>
        <p:spPr>
          <a:xfrm>
            <a:off x="5435974" y="3045900"/>
            <a:ext cx="1517700" cy="2985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155" name="Google Shape;155;p17"/>
          <p:cNvSpPr txBox="1">
            <a:spLocks noGrp="1"/>
          </p:cNvSpPr>
          <p:nvPr>
            <p:ph type="subTitle" idx="8"/>
          </p:nvPr>
        </p:nvSpPr>
        <p:spPr>
          <a:xfrm>
            <a:off x="5435975" y="3364025"/>
            <a:ext cx="1517700" cy="1327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100"/>
            </a:lvl1pPr>
            <a:lvl2pPr lvl="1" algn="ctr" rtl="0">
              <a:spcBef>
                <a:spcPts val="1600"/>
              </a:spcBef>
              <a:spcAft>
                <a:spcPts val="0"/>
              </a:spcAft>
              <a:buNone/>
              <a:defRPr sz="1100"/>
            </a:lvl2pPr>
            <a:lvl3pPr lvl="2" algn="ctr" rtl="0">
              <a:spcBef>
                <a:spcPts val="1600"/>
              </a:spcBef>
              <a:spcAft>
                <a:spcPts val="0"/>
              </a:spcAft>
              <a:buNone/>
              <a:defRPr sz="1100"/>
            </a:lvl3pPr>
            <a:lvl4pPr lvl="3" algn="ctr" rtl="0">
              <a:spcBef>
                <a:spcPts val="1600"/>
              </a:spcBef>
              <a:spcAft>
                <a:spcPts val="0"/>
              </a:spcAft>
              <a:buNone/>
              <a:defRPr sz="1100"/>
            </a:lvl4pPr>
            <a:lvl5pPr lvl="4" algn="ctr" rtl="0">
              <a:spcBef>
                <a:spcPts val="1600"/>
              </a:spcBef>
              <a:spcAft>
                <a:spcPts val="0"/>
              </a:spcAft>
              <a:buNone/>
              <a:defRPr sz="1100"/>
            </a:lvl5pPr>
            <a:lvl6pPr lvl="5" algn="ctr" rtl="0">
              <a:spcBef>
                <a:spcPts val="1600"/>
              </a:spcBef>
              <a:spcAft>
                <a:spcPts val="0"/>
              </a:spcAft>
              <a:buNone/>
              <a:defRPr sz="1100"/>
            </a:lvl6pPr>
            <a:lvl7pPr lvl="6" algn="ctr" rtl="0">
              <a:spcBef>
                <a:spcPts val="1600"/>
              </a:spcBef>
              <a:spcAft>
                <a:spcPts val="0"/>
              </a:spcAft>
              <a:buNone/>
              <a:defRPr sz="1100"/>
            </a:lvl7pPr>
            <a:lvl8pPr lvl="7" algn="ctr" rtl="0">
              <a:spcBef>
                <a:spcPts val="1600"/>
              </a:spcBef>
              <a:spcAft>
                <a:spcPts val="0"/>
              </a:spcAft>
              <a:buNone/>
              <a:defRPr sz="1100"/>
            </a:lvl8pPr>
            <a:lvl9pPr lvl="8" algn="ctr" rtl="0">
              <a:spcBef>
                <a:spcPts val="1600"/>
              </a:spcBef>
              <a:spcAft>
                <a:spcPts val="1600"/>
              </a:spcAft>
              <a:buNone/>
              <a:defRPr sz="1100"/>
            </a:lvl9pPr>
          </a:lstStyle>
          <a:p>
            <a:endParaRPr/>
          </a:p>
        </p:txBody>
      </p:sp>
      <p:sp>
        <p:nvSpPr>
          <p:cNvPr id="156" name="Google Shape;156;p17"/>
          <p:cNvSpPr txBox="1">
            <a:spLocks noGrp="1"/>
          </p:cNvSpPr>
          <p:nvPr>
            <p:ph type="title" idx="9"/>
          </p:nvPr>
        </p:nvSpPr>
        <p:spPr>
          <a:xfrm>
            <a:off x="7043024" y="3045900"/>
            <a:ext cx="1517700" cy="2985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157" name="Google Shape;157;p17"/>
          <p:cNvSpPr txBox="1">
            <a:spLocks noGrp="1"/>
          </p:cNvSpPr>
          <p:nvPr>
            <p:ph type="subTitle" idx="13"/>
          </p:nvPr>
        </p:nvSpPr>
        <p:spPr>
          <a:xfrm>
            <a:off x="7043025" y="3364025"/>
            <a:ext cx="1517700" cy="1327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100"/>
            </a:lvl1pPr>
            <a:lvl2pPr lvl="1" algn="ctr" rtl="0">
              <a:spcBef>
                <a:spcPts val="1600"/>
              </a:spcBef>
              <a:spcAft>
                <a:spcPts val="0"/>
              </a:spcAft>
              <a:buNone/>
              <a:defRPr sz="1100"/>
            </a:lvl2pPr>
            <a:lvl3pPr lvl="2" algn="ctr" rtl="0">
              <a:spcBef>
                <a:spcPts val="1600"/>
              </a:spcBef>
              <a:spcAft>
                <a:spcPts val="0"/>
              </a:spcAft>
              <a:buNone/>
              <a:defRPr sz="1100"/>
            </a:lvl3pPr>
            <a:lvl4pPr lvl="3" algn="ctr" rtl="0">
              <a:spcBef>
                <a:spcPts val="1600"/>
              </a:spcBef>
              <a:spcAft>
                <a:spcPts val="0"/>
              </a:spcAft>
              <a:buNone/>
              <a:defRPr sz="1100"/>
            </a:lvl4pPr>
            <a:lvl5pPr lvl="4" algn="ctr" rtl="0">
              <a:spcBef>
                <a:spcPts val="1600"/>
              </a:spcBef>
              <a:spcAft>
                <a:spcPts val="0"/>
              </a:spcAft>
              <a:buNone/>
              <a:defRPr sz="1100"/>
            </a:lvl5pPr>
            <a:lvl6pPr lvl="5" algn="ctr" rtl="0">
              <a:spcBef>
                <a:spcPts val="1600"/>
              </a:spcBef>
              <a:spcAft>
                <a:spcPts val="0"/>
              </a:spcAft>
              <a:buNone/>
              <a:defRPr sz="1100"/>
            </a:lvl6pPr>
            <a:lvl7pPr lvl="6" algn="ctr" rtl="0">
              <a:spcBef>
                <a:spcPts val="1600"/>
              </a:spcBef>
              <a:spcAft>
                <a:spcPts val="0"/>
              </a:spcAft>
              <a:buNone/>
              <a:defRPr sz="1100"/>
            </a:lvl7pPr>
            <a:lvl8pPr lvl="7" algn="ctr" rtl="0">
              <a:spcBef>
                <a:spcPts val="1600"/>
              </a:spcBef>
              <a:spcAft>
                <a:spcPts val="0"/>
              </a:spcAft>
              <a:buNone/>
              <a:defRPr sz="1100"/>
            </a:lvl8pPr>
            <a:lvl9pPr lvl="8" algn="ctr" rtl="0">
              <a:spcBef>
                <a:spcPts val="1600"/>
              </a:spcBef>
              <a:spcAft>
                <a:spcPts val="1600"/>
              </a:spcAft>
              <a:buNone/>
              <a:defRPr sz="11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IX COLUMNS">
  <p:cSld name="TITLE_ONLY_1_2_1">
    <p:bg>
      <p:bgPr>
        <a:solidFill>
          <a:srgbClr val="FFFFFF"/>
        </a:solidFill>
        <a:effectLst/>
      </p:bgPr>
    </p:bg>
    <p:spTree>
      <p:nvGrpSpPr>
        <p:cNvPr id="1" name="Shape 158"/>
        <p:cNvGrpSpPr/>
        <p:nvPr/>
      </p:nvGrpSpPr>
      <p:grpSpPr>
        <a:xfrm>
          <a:off x="0" y="0"/>
          <a:ext cx="0" cy="0"/>
          <a:chOff x="0" y="0"/>
          <a:chExt cx="0" cy="0"/>
        </a:xfrm>
      </p:grpSpPr>
      <p:sp>
        <p:nvSpPr>
          <p:cNvPr id="159" name="Google Shape;159;p18"/>
          <p:cNvSpPr txBox="1">
            <a:spLocks noGrp="1"/>
          </p:cNvSpPr>
          <p:nvPr>
            <p:ph type="title"/>
          </p:nvPr>
        </p:nvSpPr>
        <p:spPr>
          <a:xfrm>
            <a:off x="717525" y="54275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0" name="Google Shape;160;p18"/>
          <p:cNvSpPr txBox="1">
            <a:spLocks noGrp="1"/>
          </p:cNvSpPr>
          <p:nvPr>
            <p:ph type="title" idx="2"/>
          </p:nvPr>
        </p:nvSpPr>
        <p:spPr>
          <a:xfrm>
            <a:off x="1137388" y="1532175"/>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161" name="Google Shape;161;p18"/>
          <p:cNvSpPr txBox="1">
            <a:spLocks noGrp="1"/>
          </p:cNvSpPr>
          <p:nvPr>
            <p:ph type="subTitle" idx="1"/>
          </p:nvPr>
        </p:nvSpPr>
        <p:spPr>
          <a:xfrm>
            <a:off x="1137388" y="1935475"/>
            <a:ext cx="1984800" cy="939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100"/>
            </a:lvl1pPr>
            <a:lvl2pPr lvl="1" algn="ctr" rtl="0">
              <a:spcBef>
                <a:spcPts val="1600"/>
              </a:spcBef>
              <a:spcAft>
                <a:spcPts val="0"/>
              </a:spcAft>
              <a:buNone/>
              <a:defRPr sz="1100"/>
            </a:lvl2pPr>
            <a:lvl3pPr lvl="2" algn="ctr" rtl="0">
              <a:spcBef>
                <a:spcPts val="1600"/>
              </a:spcBef>
              <a:spcAft>
                <a:spcPts val="0"/>
              </a:spcAft>
              <a:buNone/>
              <a:defRPr sz="1100"/>
            </a:lvl3pPr>
            <a:lvl4pPr lvl="3" algn="ctr" rtl="0">
              <a:spcBef>
                <a:spcPts val="1600"/>
              </a:spcBef>
              <a:spcAft>
                <a:spcPts val="0"/>
              </a:spcAft>
              <a:buNone/>
              <a:defRPr sz="1100"/>
            </a:lvl4pPr>
            <a:lvl5pPr lvl="4" algn="ctr" rtl="0">
              <a:spcBef>
                <a:spcPts val="1600"/>
              </a:spcBef>
              <a:spcAft>
                <a:spcPts val="0"/>
              </a:spcAft>
              <a:buNone/>
              <a:defRPr sz="1100"/>
            </a:lvl5pPr>
            <a:lvl6pPr lvl="5" algn="ctr" rtl="0">
              <a:spcBef>
                <a:spcPts val="1600"/>
              </a:spcBef>
              <a:spcAft>
                <a:spcPts val="0"/>
              </a:spcAft>
              <a:buNone/>
              <a:defRPr sz="1100"/>
            </a:lvl6pPr>
            <a:lvl7pPr lvl="6" algn="ctr" rtl="0">
              <a:spcBef>
                <a:spcPts val="1600"/>
              </a:spcBef>
              <a:spcAft>
                <a:spcPts val="0"/>
              </a:spcAft>
              <a:buNone/>
              <a:defRPr sz="1100"/>
            </a:lvl7pPr>
            <a:lvl8pPr lvl="7" algn="ctr" rtl="0">
              <a:spcBef>
                <a:spcPts val="1600"/>
              </a:spcBef>
              <a:spcAft>
                <a:spcPts val="0"/>
              </a:spcAft>
              <a:buNone/>
              <a:defRPr sz="1100"/>
            </a:lvl8pPr>
            <a:lvl9pPr lvl="8" algn="ctr" rtl="0">
              <a:spcBef>
                <a:spcPts val="1600"/>
              </a:spcBef>
              <a:spcAft>
                <a:spcPts val="1600"/>
              </a:spcAft>
              <a:buNone/>
              <a:defRPr sz="1100"/>
            </a:lvl9pPr>
          </a:lstStyle>
          <a:p>
            <a:endParaRPr/>
          </a:p>
        </p:txBody>
      </p:sp>
      <p:sp>
        <p:nvSpPr>
          <p:cNvPr id="162" name="Google Shape;162;p18"/>
          <p:cNvSpPr txBox="1">
            <a:spLocks noGrp="1"/>
          </p:cNvSpPr>
          <p:nvPr>
            <p:ph type="title" idx="3"/>
          </p:nvPr>
        </p:nvSpPr>
        <p:spPr>
          <a:xfrm>
            <a:off x="3579602" y="1532175"/>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163" name="Google Shape;163;p18"/>
          <p:cNvSpPr txBox="1">
            <a:spLocks noGrp="1"/>
          </p:cNvSpPr>
          <p:nvPr>
            <p:ph type="subTitle" idx="4"/>
          </p:nvPr>
        </p:nvSpPr>
        <p:spPr>
          <a:xfrm>
            <a:off x="3579602" y="1935475"/>
            <a:ext cx="1984800" cy="939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100"/>
            </a:lvl1pPr>
            <a:lvl2pPr lvl="1" algn="ctr" rtl="0">
              <a:spcBef>
                <a:spcPts val="1600"/>
              </a:spcBef>
              <a:spcAft>
                <a:spcPts val="0"/>
              </a:spcAft>
              <a:buNone/>
              <a:defRPr sz="1100"/>
            </a:lvl2pPr>
            <a:lvl3pPr lvl="2" algn="ctr" rtl="0">
              <a:spcBef>
                <a:spcPts val="1600"/>
              </a:spcBef>
              <a:spcAft>
                <a:spcPts val="0"/>
              </a:spcAft>
              <a:buNone/>
              <a:defRPr sz="1100"/>
            </a:lvl3pPr>
            <a:lvl4pPr lvl="3" algn="ctr" rtl="0">
              <a:spcBef>
                <a:spcPts val="1600"/>
              </a:spcBef>
              <a:spcAft>
                <a:spcPts val="0"/>
              </a:spcAft>
              <a:buNone/>
              <a:defRPr sz="1100"/>
            </a:lvl4pPr>
            <a:lvl5pPr lvl="4" algn="ctr" rtl="0">
              <a:spcBef>
                <a:spcPts val="1600"/>
              </a:spcBef>
              <a:spcAft>
                <a:spcPts val="0"/>
              </a:spcAft>
              <a:buNone/>
              <a:defRPr sz="1100"/>
            </a:lvl5pPr>
            <a:lvl6pPr lvl="5" algn="ctr" rtl="0">
              <a:spcBef>
                <a:spcPts val="1600"/>
              </a:spcBef>
              <a:spcAft>
                <a:spcPts val="0"/>
              </a:spcAft>
              <a:buNone/>
              <a:defRPr sz="1100"/>
            </a:lvl6pPr>
            <a:lvl7pPr lvl="6" algn="ctr" rtl="0">
              <a:spcBef>
                <a:spcPts val="1600"/>
              </a:spcBef>
              <a:spcAft>
                <a:spcPts val="0"/>
              </a:spcAft>
              <a:buNone/>
              <a:defRPr sz="1100"/>
            </a:lvl7pPr>
            <a:lvl8pPr lvl="7" algn="ctr" rtl="0">
              <a:spcBef>
                <a:spcPts val="1600"/>
              </a:spcBef>
              <a:spcAft>
                <a:spcPts val="0"/>
              </a:spcAft>
              <a:buNone/>
              <a:defRPr sz="1100"/>
            </a:lvl8pPr>
            <a:lvl9pPr lvl="8" algn="ctr" rtl="0">
              <a:spcBef>
                <a:spcPts val="1600"/>
              </a:spcBef>
              <a:spcAft>
                <a:spcPts val="1600"/>
              </a:spcAft>
              <a:buNone/>
              <a:defRPr sz="1100"/>
            </a:lvl9pPr>
          </a:lstStyle>
          <a:p>
            <a:endParaRPr/>
          </a:p>
        </p:txBody>
      </p:sp>
      <p:sp>
        <p:nvSpPr>
          <p:cNvPr id="164" name="Google Shape;164;p18"/>
          <p:cNvSpPr txBox="1">
            <a:spLocks noGrp="1"/>
          </p:cNvSpPr>
          <p:nvPr>
            <p:ph type="title" idx="5"/>
          </p:nvPr>
        </p:nvSpPr>
        <p:spPr>
          <a:xfrm>
            <a:off x="6021817" y="1532175"/>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165" name="Google Shape;165;p18"/>
          <p:cNvSpPr txBox="1">
            <a:spLocks noGrp="1"/>
          </p:cNvSpPr>
          <p:nvPr>
            <p:ph type="subTitle" idx="6"/>
          </p:nvPr>
        </p:nvSpPr>
        <p:spPr>
          <a:xfrm>
            <a:off x="6021817" y="1935475"/>
            <a:ext cx="1984800" cy="939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100"/>
            </a:lvl1pPr>
            <a:lvl2pPr lvl="1" algn="ctr" rtl="0">
              <a:spcBef>
                <a:spcPts val="1600"/>
              </a:spcBef>
              <a:spcAft>
                <a:spcPts val="0"/>
              </a:spcAft>
              <a:buNone/>
              <a:defRPr sz="1100"/>
            </a:lvl2pPr>
            <a:lvl3pPr lvl="2" algn="ctr" rtl="0">
              <a:spcBef>
                <a:spcPts val="1600"/>
              </a:spcBef>
              <a:spcAft>
                <a:spcPts val="0"/>
              </a:spcAft>
              <a:buNone/>
              <a:defRPr sz="1100"/>
            </a:lvl3pPr>
            <a:lvl4pPr lvl="3" algn="ctr" rtl="0">
              <a:spcBef>
                <a:spcPts val="1600"/>
              </a:spcBef>
              <a:spcAft>
                <a:spcPts val="0"/>
              </a:spcAft>
              <a:buNone/>
              <a:defRPr sz="1100"/>
            </a:lvl4pPr>
            <a:lvl5pPr lvl="4" algn="ctr" rtl="0">
              <a:spcBef>
                <a:spcPts val="1600"/>
              </a:spcBef>
              <a:spcAft>
                <a:spcPts val="0"/>
              </a:spcAft>
              <a:buNone/>
              <a:defRPr sz="1100"/>
            </a:lvl5pPr>
            <a:lvl6pPr lvl="5" algn="ctr" rtl="0">
              <a:spcBef>
                <a:spcPts val="1600"/>
              </a:spcBef>
              <a:spcAft>
                <a:spcPts val="0"/>
              </a:spcAft>
              <a:buNone/>
              <a:defRPr sz="1100"/>
            </a:lvl6pPr>
            <a:lvl7pPr lvl="6" algn="ctr" rtl="0">
              <a:spcBef>
                <a:spcPts val="1600"/>
              </a:spcBef>
              <a:spcAft>
                <a:spcPts val="0"/>
              </a:spcAft>
              <a:buNone/>
              <a:defRPr sz="1100"/>
            </a:lvl7pPr>
            <a:lvl8pPr lvl="7" algn="ctr" rtl="0">
              <a:spcBef>
                <a:spcPts val="1600"/>
              </a:spcBef>
              <a:spcAft>
                <a:spcPts val="0"/>
              </a:spcAft>
              <a:buNone/>
              <a:defRPr sz="1100"/>
            </a:lvl8pPr>
            <a:lvl9pPr lvl="8" algn="ctr" rtl="0">
              <a:spcBef>
                <a:spcPts val="1600"/>
              </a:spcBef>
              <a:spcAft>
                <a:spcPts val="1600"/>
              </a:spcAft>
              <a:buNone/>
              <a:defRPr sz="1100"/>
            </a:lvl9pPr>
          </a:lstStyle>
          <a:p>
            <a:endParaRPr/>
          </a:p>
        </p:txBody>
      </p:sp>
      <p:sp>
        <p:nvSpPr>
          <p:cNvPr id="166" name="Google Shape;166;p18"/>
          <p:cNvSpPr txBox="1">
            <a:spLocks noGrp="1"/>
          </p:cNvSpPr>
          <p:nvPr>
            <p:ph type="title" idx="7"/>
          </p:nvPr>
        </p:nvSpPr>
        <p:spPr>
          <a:xfrm>
            <a:off x="1137388" y="3153475"/>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167" name="Google Shape;167;p18"/>
          <p:cNvSpPr txBox="1">
            <a:spLocks noGrp="1"/>
          </p:cNvSpPr>
          <p:nvPr>
            <p:ph type="subTitle" idx="8"/>
          </p:nvPr>
        </p:nvSpPr>
        <p:spPr>
          <a:xfrm>
            <a:off x="1137388" y="3556775"/>
            <a:ext cx="1984800" cy="939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100"/>
            </a:lvl1pPr>
            <a:lvl2pPr lvl="1" algn="ctr" rtl="0">
              <a:spcBef>
                <a:spcPts val="1600"/>
              </a:spcBef>
              <a:spcAft>
                <a:spcPts val="0"/>
              </a:spcAft>
              <a:buNone/>
              <a:defRPr sz="1100"/>
            </a:lvl2pPr>
            <a:lvl3pPr lvl="2" algn="ctr" rtl="0">
              <a:spcBef>
                <a:spcPts val="1600"/>
              </a:spcBef>
              <a:spcAft>
                <a:spcPts val="0"/>
              </a:spcAft>
              <a:buNone/>
              <a:defRPr sz="1100"/>
            </a:lvl3pPr>
            <a:lvl4pPr lvl="3" algn="ctr" rtl="0">
              <a:spcBef>
                <a:spcPts val="1600"/>
              </a:spcBef>
              <a:spcAft>
                <a:spcPts val="0"/>
              </a:spcAft>
              <a:buNone/>
              <a:defRPr sz="1100"/>
            </a:lvl4pPr>
            <a:lvl5pPr lvl="4" algn="ctr" rtl="0">
              <a:spcBef>
                <a:spcPts val="1600"/>
              </a:spcBef>
              <a:spcAft>
                <a:spcPts val="0"/>
              </a:spcAft>
              <a:buNone/>
              <a:defRPr sz="1100"/>
            </a:lvl5pPr>
            <a:lvl6pPr lvl="5" algn="ctr" rtl="0">
              <a:spcBef>
                <a:spcPts val="1600"/>
              </a:spcBef>
              <a:spcAft>
                <a:spcPts val="0"/>
              </a:spcAft>
              <a:buNone/>
              <a:defRPr sz="1100"/>
            </a:lvl6pPr>
            <a:lvl7pPr lvl="6" algn="ctr" rtl="0">
              <a:spcBef>
                <a:spcPts val="1600"/>
              </a:spcBef>
              <a:spcAft>
                <a:spcPts val="0"/>
              </a:spcAft>
              <a:buNone/>
              <a:defRPr sz="1100"/>
            </a:lvl7pPr>
            <a:lvl8pPr lvl="7" algn="ctr" rtl="0">
              <a:spcBef>
                <a:spcPts val="1600"/>
              </a:spcBef>
              <a:spcAft>
                <a:spcPts val="0"/>
              </a:spcAft>
              <a:buNone/>
              <a:defRPr sz="1100"/>
            </a:lvl8pPr>
            <a:lvl9pPr lvl="8" algn="ctr" rtl="0">
              <a:spcBef>
                <a:spcPts val="1600"/>
              </a:spcBef>
              <a:spcAft>
                <a:spcPts val="1600"/>
              </a:spcAft>
              <a:buNone/>
              <a:defRPr sz="1100"/>
            </a:lvl9pPr>
          </a:lstStyle>
          <a:p>
            <a:endParaRPr/>
          </a:p>
        </p:txBody>
      </p:sp>
      <p:sp>
        <p:nvSpPr>
          <p:cNvPr id="168" name="Google Shape;168;p18"/>
          <p:cNvSpPr txBox="1">
            <a:spLocks noGrp="1"/>
          </p:cNvSpPr>
          <p:nvPr>
            <p:ph type="title" idx="9"/>
          </p:nvPr>
        </p:nvSpPr>
        <p:spPr>
          <a:xfrm>
            <a:off x="3579602" y="3153475"/>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169" name="Google Shape;169;p18"/>
          <p:cNvSpPr txBox="1">
            <a:spLocks noGrp="1"/>
          </p:cNvSpPr>
          <p:nvPr>
            <p:ph type="subTitle" idx="13"/>
          </p:nvPr>
        </p:nvSpPr>
        <p:spPr>
          <a:xfrm>
            <a:off x="3579602" y="3556775"/>
            <a:ext cx="1984800" cy="939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100"/>
            </a:lvl1pPr>
            <a:lvl2pPr lvl="1" algn="ctr" rtl="0">
              <a:spcBef>
                <a:spcPts val="1600"/>
              </a:spcBef>
              <a:spcAft>
                <a:spcPts val="0"/>
              </a:spcAft>
              <a:buNone/>
              <a:defRPr sz="1100"/>
            </a:lvl2pPr>
            <a:lvl3pPr lvl="2" algn="ctr" rtl="0">
              <a:spcBef>
                <a:spcPts val="1600"/>
              </a:spcBef>
              <a:spcAft>
                <a:spcPts val="0"/>
              </a:spcAft>
              <a:buNone/>
              <a:defRPr sz="1100"/>
            </a:lvl3pPr>
            <a:lvl4pPr lvl="3" algn="ctr" rtl="0">
              <a:spcBef>
                <a:spcPts val="1600"/>
              </a:spcBef>
              <a:spcAft>
                <a:spcPts val="0"/>
              </a:spcAft>
              <a:buNone/>
              <a:defRPr sz="1100"/>
            </a:lvl4pPr>
            <a:lvl5pPr lvl="4" algn="ctr" rtl="0">
              <a:spcBef>
                <a:spcPts val="1600"/>
              </a:spcBef>
              <a:spcAft>
                <a:spcPts val="0"/>
              </a:spcAft>
              <a:buNone/>
              <a:defRPr sz="1100"/>
            </a:lvl5pPr>
            <a:lvl6pPr lvl="5" algn="ctr" rtl="0">
              <a:spcBef>
                <a:spcPts val="1600"/>
              </a:spcBef>
              <a:spcAft>
                <a:spcPts val="0"/>
              </a:spcAft>
              <a:buNone/>
              <a:defRPr sz="1100"/>
            </a:lvl6pPr>
            <a:lvl7pPr lvl="6" algn="ctr" rtl="0">
              <a:spcBef>
                <a:spcPts val="1600"/>
              </a:spcBef>
              <a:spcAft>
                <a:spcPts val="0"/>
              </a:spcAft>
              <a:buNone/>
              <a:defRPr sz="1100"/>
            </a:lvl7pPr>
            <a:lvl8pPr lvl="7" algn="ctr" rtl="0">
              <a:spcBef>
                <a:spcPts val="1600"/>
              </a:spcBef>
              <a:spcAft>
                <a:spcPts val="0"/>
              </a:spcAft>
              <a:buNone/>
              <a:defRPr sz="1100"/>
            </a:lvl8pPr>
            <a:lvl9pPr lvl="8" algn="ctr" rtl="0">
              <a:spcBef>
                <a:spcPts val="1600"/>
              </a:spcBef>
              <a:spcAft>
                <a:spcPts val="1600"/>
              </a:spcAft>
              <a:buNone/>
              <a:defRPr sz="1100"/>
            </a:lvl9pPr>
          </a:lstStyle>
          <a:p>
            <a:endParaRPr/>
          </a:p>
        </p:txBody>
      </p:sp>
      <p:sp>
        <p:nvSpPr>
          <p:cNvPr id="170" name="Google Shape;170;p18"/>
          <p:cNvSpPr txBox="1">
            <a:spLocks noGrp="1"/>
          </p:cNvSpPr>
          <p:nvPr>
            <p:ph type="title" idx="14"/>
          </p:nvPr>
        </p:nvSpPr>
        <p:spPr>
          <a:xfrm>
            <a:off x="6021817" y="3153475"/>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171" name="Google Shape;171;p18"/>
          <p:cNvSpPr txBox="1">
            <a:spLocks noGrp="1"/>
          </p:cNvSpPr>
          <p:nvPr>
            <p:ph type="subTitle" idx="15"/>
          </p:nvPr>
        </p:nvSpPr>
        <p:spPr>
          <a:xfrm>
            <a:off x="6021817" y="3556775"/>
            <a:ext cx="1984800" cy="939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100"/>
            </a:lvl1pPr>
            <a:lvl2pPr lvl="1" algn="ctr" rtl="0">
              <a:spcBef>
                <a:spcPts val="1600"/>
              </a:spcBef>
              <a:spcAft>
                <a:spcPts val="0"/>
              </a:spcAft>
              <a:buNone/>
              <a:defRPr sz="1100"/>
            </a:lvl2pPr>
            <a:lvl3pPr lvl="2" algn="ctr" rtl="0">
              <a:spcBef>
                <a:spcPts val="1600"/>
              </a:spcBef>
              <a:spcAft>
                <a:spcPts val="0"/>
              </a:spcAft>
              <a:buNone/>
              <a:defRPr sz="1100"/>
            </a:lvl3pPr>
            <a:lvl4pPr lvl="3" algn="ctr" rtl="0">
              <a:spcBef>
                <a:spcPts val="1600"/>
              </a:spcBef>
              <a:spcAft>
                <a:spcPts val="0"/>
              </a:spcAft>
              <a:buNone/>
              <a:defRPr sz="1100"/>
            </a:lvl4pPr>
            <a:lvl5pPr lvl="4" algn="ctr" rtl="0">
              <a:spcBef>
                <a:spcPts val="1600"/>
              </a:spcBef>
              <a:spcAft>
                <a:spcPts val="0"/>
              </a:spcAft>
              <a:buNone/>
              <a:defRPr sz="1100"/>
            </a:lvl5pPr>
            <a:lvl6pPr lvl="5" algn="ctr" rtl="0">
              <a:spcBef>
                <a:spcPts val="1600"/>
              </a:spcBef>
              <a:spcAft>
                <a:spcPts val="0"/>
              </a:spcAft>
              <a:buNone/>
              <a:defRPr sz="1100"/>
            </a:lvl6pPr>
            <a:lvl7pPr lvl="6" algn="ctr" rtl="0">
              <a:spcBef>
                <a:spcPts val="1600"/>
              </a:spcBef>
              <a:spcAft>
                <a:spcPts val="0"/>
              </a:spcAft>
              <a:buNone/>
              <a:defRPr sz="1100"/>
            </a:lvl7pPr>
            <a:lvl8pPr lvl="7" algn="ctr" rtl="0">
              <a:spcBef>
                <a:spcPts val="1600"/>
              </a:spcBef>
              <a:spcAft>
                <a:spcPts val="0"/>
              </a:spcAft>
              <a:buNone/>
              <a:defRPr sz="1100"/>
            </a:lvl8pPr>
            <a:lvl9pPr lvl="8" algn="ctr" rtl="0">
              <a:spcBef>
                <a:spcPts val="1600"/>
              </a:spcBef>
              <a:spcAft>
                <a:spcPts val="1600"/>
              </a:spcAft>
              <a:buNone/>
              <a:defRPr sz="11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p:cSld name="TITLE_ONLY_1_2_1_1">
    <p:bg>
      <p:bgPr>
        <a:solidFill>
          <a:srgbClr val="FFFFFF"/>
        </a:solidFill>
        <a:effectLst/>
      </p:bgPr>
    </p:bg>
    <p:spTree>
      <p:nvGrpSpPr>
        <p:cNvPr id="1" name="Shape 172"/>
        <p:cNvGrpSpPr/>
        <p:nvPr/>
      </p:nvGrpSpPr>
      <p:grpSpPr>
        <a:xfrm>
          <a:off x="0" y="0"/>
          <a:ext cx="0" cy="0"/>
          <a:chOff x="0" y="0"/>
          <a:chExt cx="0" cy="0"/>
        </a:xfrm>
      </p:grpSpPr>
      <p:sp>
        <p:nvSpPr>
          <p:cNvPr id="173" name="Google Shape;173;p19"/>
          <p:cNvSpPr txBox="1">
            <a:spLocks noGrp="1"/>
          </p:cNvSpPr>
          <p:nvPr>
            <p:ph type="title" hasCustomPrompt="1"/>
          </p:nvPr>
        </p:nvSpPr>
        <p:spPr>
          <a:xfrm>
            <a:off x="4435425" y="364125"/>
            <a:ext cx="3538200" cy="1201200"/>
          </a:xfrm>
          <a:prstGeom prst="rect">
            <a:avLst/>
          </a:prstGeom>
        </p:spPr>
        <p:txBody>
          <a:bodyPr spcFirstLastPara="1" wrap="square" lIns="91425" tIns="91425" rIns="91425" bIns="91425" anchor="b" anchorCtr="0">
            <a:noAutofit/>
          </a:bodyPr>
          <a:lstStyle>
            <a:lvl1pPr lvl="0" rtl="0">
              <a:spcBef>
                <a:spcPts val="0"/>
              </a:spcBef>
              <a:spcAft>
                <a:spcPts val="0"/>
              </a:spcAft>
              <a:buSzPts val="5500"/>
              <a:buNone/>
              <a:defRPr sz="5500"/>
            </a:lvl1pPr>
            <a:lvl2pPr lvl="1" rtl="0">
              <a:spcBef>
                <a:spcPts val="0"/>
              </a:spcBef>
              <a:spcAft>
                <a:spcPts val="0"/>
              </a:spcAft>
              <a:buSzPts val="5500"/>
              <a:buNone/>
              <a:defRPr sz="5500"/>
            </a:lvl2pPr>
            <a:lvl3pPr lvl="2" rtl="0">
              <a:spcBef>
                <a:spcPts val="0"/>
              </a:spcBef>
              <a:spcAft>
                <a:spcPts val="0"/>
              </a:spcAft>
              <a:buSzPts val="5500"/>
              <a:buNone/>
              <a:defRPr sz="5500"/>
            </a:lvl3pPr>
            <a:lvl4pPr lvl="3" rtl="0">
              <a:spcBef>
                <a:spcPts val="0"/>
              </a:spcBef>
              <a:spcAft>
                <a:spcPts val="0"/>
              </a:spcAft>
              <a:buSzPts val="5500"/>
              <a:buNone/>
              <a:defRPr sz="5500"/>
            </a:lvl4pPr>
            <a:lvl5pPr lvl="4" rtl="0">
              <a:spcBef>
                <a:spcPts val="0"/>
              </a:spcBef>
              <a:spcAft>
                <a:spcPts val="0"/>
              </a:spcAft>
              <a:buSzPts val="5500"/>
              <a:buNone/>
              <a:defRPr sz="5500"/>
            </a:lvl5pPr>
            <a:lvl6pPr lvl="5" rtl="0">
              <a:spcBef>
                <a:spcPts val="0"/>
              </a:spcBef>
              <a:spcAft>
                <a:spcPts val="0"/>
              </a:spcAft>
              <a:buSzPts val="5500"/>
              <a:buNone/>
              <a:defRPr sz="5500"/>
            </a:lvl6pPr>
            <a:lvl7pPr lvl="6" rtl="0">
              <a:spcBef>
                <a:spcPts val="0"/>
              </a:spcBef>
              <a:spcAft>
                <a:spcPts val="0"/>
              </a:spcAft>
              <a:buSzPts val="5500"/>
              <a:buNone/>
              <a:defRPr sz="5500"/>
            </a:lvl7pPr>
            <a:lvl8pPr lvl="7" rtl="0">
              <a:spcBef>
                <a:spcPts val="0"/>
              </a:spcBef>
              <a:spcAft>
                <a:spcPts val="0"/>
              </a:spcAft>
              <a:buSzPts val="5500"/>
              <a:buNone/>
              <a:defRPr sz="5500"/>
            </a:lvl8pPr>
            <a:lvl9pPr lvl="8" rtl="0">
              <a:spcBef>
                <a:spcPts val="0"/>
              </a:spcBef>
              <a:spcAft>
                <a:spcPts val="0"/>
              </a:spcAft>
              <a:buSzPts val="5500"/>
              <a:buNone/>
              <a:defRPr sz="5500"/>
            </a:lvl9pPr>
          </a:lstStyle>
          <a:p>
            <a:r>
              <a:t>xx%</a:t>
            </a:r>
          </a:p>
        </p:txBody>
      </p:sp>
      <p:sp>
        <p:nvSpPr>
          <p:cNvPr id="174" name="Google Shape;174;p19"/>
          <p:cNvSpPr txBox="1">
            <a:spLocks noGrp="1"/>
          </p:cNvSpPr>
          <p:nvPr>
            <p:ph type="subTitle" idx="1"/>
          </p:nvPr>
        </p:nvSpPr>
        <p:spPr>
          <a:xfrm>
            <a:off x="4435425" y="1342150"/>
            <a:ext cx="3538200" cy="665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100"/>
            </a:lvl1pPr>
            <a:lvl2pPr lvl="1" rtl="0">
              <a:spcBef>
                <a:spcPts val="1600"/>
              </a:spcBef>
              <a:spcAft>
                <a:spcPts val="0"/>
              </a:spcAft>
              <a:buNone/>
              <a:defRPr sz="1100"/>
            </a:lvl2pPr>
            <a:lvl3pPr lvl="2" rtl="0">
              <a:spcBef>
                <a:spcPts val="1600"/>
              </a:spcBef>
              <a:spcAft>
                <a:spcPts val="0"/>
              </a:spcAft>
              <a:buNone/>
              <a:defRPr sz="1100"/>
            </a:lvl3pPr>
            <a:lvl4pPr lvl="3" rtl="0">
              <a:spcBef>
                <a:spcPts val="1600"/>
              </a:spcBef>
              <a:spcAft>
                <a:spcPts val="0"/>
              </a:spcAft>
              <a:buNone/>
              <a:defRPr sz="1100"/>
            </a:lvl4pPr>
            <a:lvl5pPr lvl="4" rtl="0">
              <a:spcBef>
                <a:spcPts val="1600"/>
              </a:spcBef>
              <a:spcAft>
                <a:spcPts val="0"/>
              </a:spcAft>
              <a:buNone/>
              <a:defRPr sz="1100"/>
            </a:lvl5pPr>
            <a:lvl6pPr lvl="5" rtl="0">
              <a:spcBef>
                <a:spcPts val="1600"/>
              </a:spcBef>
              <a:spcAft>
                <a:spcPts val="0"/>
              </a:spcAft>
              <a:buNone/>
              <a:defRPr sz="1100"/>
            </a:lvl6pPr>
            <a:lvl7pPr lvl="6" rtl="0">
              <a:spcBef>
                <a:spcPts val="1600"/>
              </a:spcBef>
              <a:spcAft>
                <a:spcPts val="0"/>
              </a:spcAft>
              <a:buNone/>
              <a:defRPr sz="1100"/>
            </a:lvl7pPr>
            <a:lvl8pPr lvl="7" rtl="0">
              <a:spcBef>
                <a:spcPts val="1600"/>
              </a:spcBef>
              <a:spcAft>
                <a:spcPts val="0"/>
              </a:spcAft>
              <a:buNone/>
              <a:defRPr sz="1100"/>
            </a:lvl8pPr>
            <a:lvl9pPr lvl="8" rtl="0">
              <a:spcBef>
                <a:spcPts val="1600"/>
              </a:spcBef>
              <a:spcAft>
                <a:spcPts val="1600"/>
              </a:spcAft>
              <a:buNone/>
              <a:defRPr sz="1100"/>
            </a:lvl9pPr>
          </a:lstStyle>
          <a:p>
            <a:endParaRPr/>
          </a:p>
        </p:txBody>
      </p:sp>
      <p:sp>
        <p:nvSpPr>
          <p:cNvPr id="175" name="Google Shape;175;p19"/>
          <p:cNvSpPr txBox="1">
            <a:spLocks noGrp="1"/>
          </p:cNvSpPr>
          <p:nvPr>
            <p:ph type="title" idx="2" hasCustomPrompt="1"/>
          </p:nvPr>
        </p:nvSpPr>
        <p:spPr>
          <a:xfrm>
            <a:off x="5570825" y="1749885"/>
            <a:ext cx="3538200" cy="1201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0B4E5"/>
              </a:buClr>
              <a:buSzPts val="5500"/>
              <a:buNone/>
              <a:defRPr sz="5500">
                <a:solidFill>
                  <a:srgbClr val="40B4E5"/>
                </a:solidFill>
              </a:defRPr>
            </a:lvl1pPr>
            <a:lvl2pPr lvl="1" rtl="0">
              <a:spcBef>
                <a:spcPts val="0"/>
              </a:spcBef>
              <a:spcAft>
                <a:spcPts val="0"/>
              </a:spcAft>
              <a:buClr>
                <a:srgbClr val="40B4E5"/>
              </a:buClr>
              <a:buSzPts val="5500"/>
              <a:buNone/>
              <a:defRPr sz="5500">
                <a:solidFill>
                  <a:srgbClr val="40B4E5"/>
                </a:solidFill>
              </a:defRPr>
            </a:lvl2pPr>
            <a:lvl3pPr lvl="2" rtl="0">
              <a:spcBef>
                <a:spcPts val="0"/>
              </a:spcBef>
              <a:spcAft>
                <a:spcPts val="0"/>
              </a:spcAft>
              <a:buClr>
                <a:srgbClr val="40B4E5"/>
              </a:buClr>
              <a:buSzPts val="5500"/>
              <a:buNone/>
              <a:defRPr sz="5500">
                <a:solidFill>
                  <a:srgbClr val="40B4E5"/>
                </a:solidFill>
              </a:defRPr>
            </a:lvl3pPr>
            <a:lvl4pPr lvl="3" rtl="0">
              <a:spcBef>
                <a:spcPts val="0"/>
              </a:spcBef>
              <a:spcAft>
                <a:spcPts val="0"/>
              </a:spcAft>
              <a:buClr>
                <a:srgbClr val="40B4E5"/>
              </a:buClr>
              <a:buSzPts val="5500"/>
              <a:buNone/>
              <a:defRPr sz="5500">
                <a:solidFill>
                  <a:srgbClr val="40B4E5"/>
                </a:solidFill>
              </a:defRPr>
            </a:lvl4pPr>
            <a:lvl5pPr lvl="4" rtl="0">
              <a:spcBef>
                <a:spcPts val="0"/>
              </a:spcBef>
              <a:spcAft>
                <a:spcPts val="0"/>
              </a:spcAft>
              <a:buClr>
                <a:srgbClr val="40B4E5"/>
              </a:buClr>
              <a:buSzPts val="5500"/>
              <a:buNone/>
              <a:defRPr sz="5500">
                <a:solidFill>
                  <a:srgbClr val="40B4E5"/>
                </a:solidFill>
              </a:defRPr>
            </a:lvl5pPr>
            <a:lvl6pPr lvl="5" rtl="0">
              <a:spcBef>
                <a:spcPts val="0"/>
              </a:spcBef>
              <a:spcAft>
                <a:spcPts val="0"/>
              </a:spcAft>
              <a:buClr>
                <a:srgbClr val="40B4E5"/>
              </a:buClr>
              <a:buSzPts val="5500"/>
              <a:buNone/>
              <a:defRPr sz="5500">
                <a:solidFill>
                  <a:srgbClr val="40B4E5"/>
                </a:solidFill>
              </a:defRPr>
            </a:lvl6pPr>
            <a:lvl7pPr lvl="6" rtl="0">
              <a:spcBef>
                <a:spcPts val="0"/>
              </a:spcBef>
              <a:spcAft>
                <a:spcPts val="0"/>
              </a:spcAft>
              <a:buClr>
                <a:srgbClr val="40B4E5"/>
              </a:buClr>
              <a:buSzPts val="5500"/>
              <a:buNone/>
              <a:defRPr sz="5500">
                <a:solidFill>
                  <a:srgbClr val="40B4E5"/>
                </a:solidFill>
              </a:defRPr>
            </a:lvl7pPr>
            <a:lvl8pPr lvl="7" rtl="0">
              <a:spcBef>
                <a:spcPts val="0"/>
              </a:spcBef>
              <a:spcAft>
                <a:spcPts val="0"/>
              </a:spcAft>
              <a:buClr>
                <a:srgbClr val="40B4E5"/>
              </a:buClr>
              <a:buSzPts val="5500"/>
              <a:buNone/>
              <a:defRPr sz="5500">
                <a:solidFill>
                  <a:srgbClr val="40B4E5"/>
                </a:solidFill>
              </a:defRPr>
            </a:lvl8pPr>
            <a:lvl9pPr lvl="8" rtl="0">
              <a:spcBef>
                <a:spcPts val="0"/>
              </a:spcBef>
              <a:spcAft>
                <a:spcPts val="0"/>
              </a:spcAft>
              <a:buClr>
                <a:srgbClr val="40B4E5"/>
              </a:buClr>
              <a:buSzPts val="5500"/>
              <a:buNone/>
              <a:defRPr sz="5500">
                <a:solidFill>
                  <a:srgbClr val="40B4E5"/>
                </a:solidFill>
              </a:defRPr>
            </a:lvl9pPr>
          </a:lstStyle>
          <a:p>
            <a:r>
              <a:t>xx%</a:t>
            </a:r>
          </a:p>
        </p:txBody>
      </p:sp>
      <p:sp>
        <p:nvSpPr>
          <p:cNvPr id="176" name="Google Shape;176;p19"/>
          <p:cNvSpPr txBox="1">
            <a:spLocks noGrp="1"/>
          </p:cNvSpPr>
          <p:nvPr>
            <p:ph type="subTitle" idx="3"/>
          </p:nvPr>
        </p:nvSpPr>
        <p:spPr>
          <a:xfrm>
            <a:off x="5570825" y="2727913"/>
            <a:ext cx="3538200" cy="665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100">
                <a:solidFill>
                  <a:srgbClr val="40B4E5"/>
                </a:solidFill>
              </a:defRPr>
            </a:lvl1pPr>
            <a:lvl2pPr lvl="1" rtl="0">
              <a:spcBef>
                <a:spcPts val="1600"/>
              </a:spcBef>
              <a:spcAft>
                <a:spcPts val="0"/>
              </a:spcAft>
              <a:buNone/>
              <a:defRPr sz="1100"/>
            </a:lvl2pPr>
            <a:lvl3pPr lvl="2" rtl="0">
              <a:spcBef>
                <a:spcPts val="1600"/>
              </a:spcBef>
              <a:spcAft>
                <a:spcPts val="0"/>
              </a:spcAft>
              <a:buNone/>
              <a:defRPr sz="1100"/>
            </a:lvl3pPr>
            <a:lvl4pPr lvl="3" rtl="0">
              <a:spcBef>
                <a:spcPts val="1600"/>
              </a:spcBef>
              <a:spcAft>
                <a:spcPts val="0"/>
              </a:spcAft>
              <a:buNone/>
              <a:defRPr sz="1100"/>
            </a:lvl4pPr>
            <a:lvl5pPr lvl="4" rtl="0">
              <a:spcBef>
                <a:spcPts val="1600"/>
              </a:spcBef>
              <a:spcAft>
                <a:spcPts val="0"/>
              </a:spcAft>
              <a:buNone/>
              <a:defRPr sz="1100"/>
            </a:lvl5pPr>
            <a:lvl6pPr lvl="5" rtl="0">
              <a:spcBef>
                <a:spcPts val="1600"/>
              </a:spcBef>
              <a:spcAft>
                <a:spcPts val="0"/>
              </a:spcAft>
              <a:buNone/>
              <a:defRPr sz="1100"/>
            </a:lvl6pPr>
            <a:lvl7pPr lvl="6" rtl="0">
              <a:spcBef>
                <a:spcPts val="1600"/>
              </a:spcBef>
              <a:spcAft>
                <a:spcPts val="0"/>
              </a:spcAft>
              <a:buNone/>
              <a:defRPr sz="1100"/>
            </a:lvl7pPr>
            <a:lvl8pPr lvl="7" rtl="0">
              <a:spcBef>
                <a:spcPts val="1600"/>
              </a:spcBef>
              <a:spcAft>
                <a:spcPts val="0"/>
              </a:spcAft>
              <a:buNone/>
              <a:defRPr sz="1100"/>
            </a:lvl8pPr>
            <a:lvl9pPr lvl="8" rtl="0">
              <a:spcBef>
                <a:spcPts val="1600"/>
              </a:spcBef>
              <a:spcAft>
                <a:spcPts val="1600"/>
              </a:spcAft>
              <a:buNone/>
              <a:defRPr sz="1100"/>
            </a:lvl9pPr>
          </a:lstStyle>
          <a:p>
            <a:endParaRPr/>
          </a:p>
        </p:txBody>
      </p:sp>
      <p:sp>
        <p:nvSpPr>
          <p:cNvPr id="177" name="Google Shape;177;p19"/>
          <p:cNvSpPr txBox="1">
            <a:spLocks noGrp="1"/>
          </p:cNvSpPr>
          <p:nvPr>
            <p:ph type="title" idx="4" hasCustomPrompt="1"/>
          </p:nvPr>
        </p:nvSpPr>
        <p:spPr>
          <a:xfrm>
            <a:off x="4435425" y="3138735"/>
            <a:ext cx="3538200" cy="1201200"/>
          </a:xfrm>
          <a:prstGeom prst="rect">
            <a:avLst/>
          </a:prstGeom>
        </p:spPr>
        <p:txBody>
          <a:bodyPr spcFirstLastPara="1" wrap="square" lIns="91425" tIns="91425" rIns="91425" bIns="91425" anchor="b" anchorCtr="0">
            <a:noAutofit/>
          </a:bodyPr>
          <a:lstStyle>
            <a:lvl1pPr lvl="0" rtl="0">
              <a:spcBef>
                <a:spcPts val="0"/>
              </a:spcBef>
              <a:spcAft>
                <a:spcPts val="0"/>
              </a:spcAft>
              <a:buSzPts val="5500"/>
              <a:buNone/>
              <a:defRPr sz="5500"/>
            </a:lvl1pPr>
            <a:lvl2pPr lvl="1" rtl="0">
              <a:spcBef>
                <a:spcPts val="0"/>
              </a:spcBef>
              <a:spcAft>
                <a:spcPts val="0"/>
              </a:spcAft>
              <a:buSzPts val="5500"/>
              <a:buNone/>
              <a:defRPr sz="5500"/>
            </a:lvl2pPr>
            <a:lvl3pPr lvl="2" rtl="0">
              <a:spcBef>
                <a:spcPts val="0"/>
              </a:spcBef>
              <a:spcAft>
                <a:spcPts val="0"/>
              </a:spcAft>
              <a:buSzPts val="5500"/>
              <a:buNone/>
              <a:defRPr sz="5500"/>
            </a:lvl3pPr>
            <a:lvl4pPr lvl="3" rtl="0">
              <a:spcBef>
                <a:spcPts val="0"/>
              </a:spcBef>
              <a:spcAft>
                <a:spcPts val="0"/>
              </a:spcAft>
              <a:buSzPts val="5500"/>
              <a:buNone/>
              <a:defRPr sz="5500"/>
            </a:lvl4pPr>
            <a:lvl5pPr lvl="4" rtl="0">
              <a:spcBef>
                <a:spcPts val="0"/>
              </a:spcBef>
              <a:spcAft>
                <a:spcPts val="0"/>
              </a:spcAft>
              <a:buSzPts val="5500"/>
              <a:buNone/>
              <a:defRPr sz="5500"/>
            </a:lvl5pPr>
            <a:lvl6pPr lvl="5" rtl="0">
              <a:spcBef>
                <a:spcPts val="0"/>
              </a:spcBef>
              <a:spcAft>
                <a:spcPts val="0"/>
              </a:spcAft>
              <a:buSzPts val="5500"/>
              <a:buNone/>
              <a:defRPr sz="5500"/>
            </a:lvl6pPr>
            <a:lvl7pPr lvl="6" rtl="0">
              <a:spcBef>
                <a:spcPts val="0"/>
              </a:spcBef>
              <a:spcAft>
                <a:spcPts val="0"/>
              </a:spcAft>
              <a:buSzPts val="5500"/>
              <a:buNone/>
              <a:defRPr sz="5500"/>
            </a:lvl7pPr>
            <a:lvl8pPr lvl="7" rtl="0">
              <a:spcBef>
                <a:spcPts val="0"/>
              </a:spcBef>
              <a:spcAft>
                <a:spcPts val="0"/>
              </a:spcAft>
              <a:buSzPts val="5500"/>
              <a:buNone/>
              <a:defRPr sz="5500"/>
            </a:lvl8pPr>
            <a:lvl9pPr lvl="8" rtl="0">
              <a:spcBef>
                <a:spcPts val="0"/>
              </a:spcBef>
              <a:spcAft>
                <a:spcPts val="0"/>
              </a:spcAft>
              <a:buSzPts val="5500"/>
              <a:buNone/>
              <a:defRPr sz="5500"/>
            </a:lvl9pPr>
          </a:lstStyle>
          <a:p>
            <a:r>
              <a:t>xx%</a:t>
            </a:r>
          </a:p>
        </p:txBody>
      </p:sp>
      <p:sp>
        <p:nvSpPr>
          <p:cNvPr id="178" name="Google Shape;178;p19"/>
          <p:cNvSpPr txBox="1">
            <a:spLocks noGrp="1"/>
          </p:cNvSpPr>
          <p:nvPr>
            <p:ph type="subTitle" idx="5"/>
          </p:nvPr>
        </p:nvSpPr>
        <p:spPr>
          <a:xfrm>
            <a:off x="4435425" y="4116763"/>
            <a:ext cx="3538200" cy="665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100"/>
            </a:lvl1pPr>
            <a:lvl2pPr lvl="1" rtl="0">
              <a:spcBef>
                <a:spcPts val="1600"/>
              </a:spcBef>
              <a:spcAft>
                <a:spcPts val="0"/>
              </a:spcAft>
              <a:buNone/>
              <a:defRPr sz="1100"/>
            </a:lvl2pPr>
            <a:lvl3pPr lvl="2" rtl="0">
              <a:spcBef>
                <a:spcPts val="1600"/>
              </a:spcBef>
              <a:spcAft>
                <a:spcPts val="0"/>
              </a:spcAft>
              <a:buNone/>
              <a:defRPr sz="1100"/>
            </a:lvl3pPr>
            <a:lvl4pPr lvl="3" rtl="0">
              <a:spcBef>
                <a:spcPts val="1600"/>
              </a:spcBef>
              <a:spcAft>
                <a:spcPts val="0"/>
              </a:spcAft>
              <a:buNone/>
              <a:defRPr sz="1100"/>
            </a:lvl4pPr>
            <a:lvl5pPr lvl="4" rtl="0">
              <a:spcBef>
                <a:spcPts val="1600"/>
              </a:spcBef>
              <a:spcAft>
                <a:spcPts val="0"/>
              </a:spcAft>
              <a:buNone/>
              <a:defRPr sz="1100"/>
            </a:lvl5pPr>
            <a:lvl6pPr lvl="5" rtl="0">
              <a:spcBef>
                <a:spcPts val="1600"/>
              </a:spcBef>
              <a:spcAft>
                <a:spcPts val="0"/>
              </a:spcAft>
              <a:buNone/>
              <a:defRPr sz="1100"/>
            </a:lvl6pPr>
            <a:lvl7pPr lvl="6" rtl="0">
              <a:spcBef>
                <a:spcPts val="1600"/>
              </a:spcBef>
              <a:spcAft>
                <a:spcPts val="0"/>
              </a:spcAft>
              <a:buNone/>
              <a:defRPr sz="1100"/>
            </a:lvl7pPr>
            <a:lvl8pPr lvl="7" rtl="0">
              <a:spcBef>
                <a:spcPts val="1600"/>
              </a:spcBef>
              <a:spcAft>
                <a:spcPts val="0"/>
              </a:spcAft>
              <a:buNone/>
              <a:defRPr sz="1100"/>
            </a:lvl8pPr>
            <a:lvl9pPr lvl="8" rtl="0">
              <a:spcBef>
                <a:spcPts val="1600"/>
              </a:spcBef>
              <a:spcAft>
                <a:spcPts val="1600"/>
              </a:spcAft>
              <a:buNone/>
              <a:defRPr sz="11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ABLE OF CONTENTS">
  <p:cSld name="TITLE_ONLY_1_2_1_1_2">
    <p:bg>
      <p:bgPr>
        <a:solidFill>
          <a:srgbClr val="9FEAFF"/>
        </a:solidFill>
        <a:effectLst/>
      </p:bgPr>
    </p:bg>
    <p:spTree>
      <p:nvGrpSpPr>
        <p:cNvPr id="1" name="Shape 179"/>
        <p:cNvGrpSpPr/>
        <p:nvPr/>
      </p:nvGrpSpPr>
      <p:grpSpPr>
        <a:xfrm>
          <a:off x="0" y="0"/>
          <a:ext cx="0" cy="0"/>
          <a:chOff x="0" y="0"/>
          <a:chExt cx="0" cy="0"/>
        </a:xfrm>
      </p:grpSpPr>
      <p:sp>
        <p:nvSpPr>
          <p:cNvPr id="180" name="Google Shape;180;p20"/>
          <p:cNvSpPr/>
          <p:nvPr/>
        </p:nvSpPr>
        <p:spPr>
          <a:xfrm flipH="1">
            <a:off x="4420751" y="2753749"/>
            <a:ext cx="4769720" cy="2389758"/>
          </a:xfrm>
          <a:custGeom>
            <a:avLst/>
            <a:gdLst/>
            <a:ahLst/>
            <a:cxnLst/>
            <a:rect l="l" t="t" r="r" b="b"/>
            <a:pathLst>
              <a:path w="225946" h="113205" extrusionOk="0">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 name="Google Shape;181;p20"/>
          <p:cNvGrpSpPr/>
          <p:nvPr/>
        </p:nvGrpSpPr>
        <p:grpSpPr>
          <a:xfrm rot="-1314983">
            <a:off x="8216103" y="3311234"/>
            <a:ext cx="972293" cy="928258"/>
            <a:chOff x="-1855532" y="1600966"/>
            <a:chExt cx="890361" cy="822923"/>
          </a:xfrm>
        </p:grpSpPr>
        <p:sp>
          <p:nvSpPr>
            <p:cNvPr id="182" name="Google Shape;182;p20"/>
            <p:cNvSpPr/>
            <p:nvPr/>
          </p:nvSpPr>
          <p:spPr>
            <a:xfrm>
              <a:off x="-1855532" y="1600966"/>
              <a:ext cx="890361" cy="822923"/>
            </a:xfrm>
            <a:custGeom>
              <a:avLst/>
              <a:gdLst/>
              <a:ahLst/>
              <a:cxnLst/>
              <a:rect l="l" t="t" r="r" b="b"/>
              <a:pathLst>
                <a:path w="58461" h="54033" extrusionOk="0">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rgbClr val="75D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0"/>
            <p:cNvSpPr/>
            <p:nvPr/>
          </p:nvSpPr>
          <p:spPr>
            <a:xfrm>
              <a:off x="-1801299" y="1673750"/>
              <a:ext cx="648448" cy="672557"/>
            </a:xfrm>
            <a:custGeom>
              <a:avLst/>
              <a:gdLst/>
              <a:ahLst/>
              <a:cxnLst/>
              <a:rect l="l" t="t" r="r" b="b"/>
              <a:pathLst>
                <a:path w="42577" h="44160" extrusionOk="0">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rgbClr val="44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 name="Google Shape;184;p20"/>
          <p:cNvSpPr/>
          <p:nvPr/>
        </p:nvSpPr>
        <p:spPr>
          <a:xfrm>
            <a:off x="70" y="850947"/>
            <a:ext cx="8179245" cy="4098021"/>
          </a:xfrm>
          <a:custGeom>
            <a:avLst/>
            <a:gdLst/>
            <a:ahLst/>
            <a:cxnLst/>
            <a:rect l="l" t="t" r="r" b="b"/>
            <a:pathLst>
              <a:path w="225946" h="113205" extrusionOk="0">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rgbClr val="FFFFFF">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 name="Google Shape;185;p20"/>
          <p:cNvGrpSpPr/>
          <p:nvPr/>
        </p:nvGrpSpPr>
        <p:grpSpPr>
          <a:xfrm>
            <a:off x="461664" y="2367617"/>
            <a:ext cx="1251074" cy="1089966"/>
            <a:chOff x="2227541" y="6011760"/>
            <a:chExt cx="2864180" cy="2495343"/>
          </a:xfrm>
        </p:grpSpPr>
        <p:sp>
          <p:nvSpPr>
            <p:cNvPr id="186" name="Google Shape;186;p20"/>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rgbClr val="5AD1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 name="Google Shape;187;p20"/>
            <p:cNvGrpSpPr/>
            <p:nvPr/>
          </p:nvGrpSpPr>
          <p:grpSpPr>
            <a:xfrm>
              <a:off x="2227541" y="6635267"/>
              <a:ext cx="2250382" cy="1871835"/>
              <a:chOff x="2227541" y="6635267"/>
              <a:chExt cx="2250382" cy="1871835"/>
            </a:xfrm>
          </p:grpSpPr>
          <p:sp>
            <p:nvSpPr>
              <p:cNvPr id="188" name="Google Shape;188;p20"/>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0"/>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0"/>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1" name="Google Shape;191;p20"/>
          <p:cNvGrpSpPr/>
          <p:nvPr/>
        </p:nvGrpSpPr>
        <p:grpSpPr>
          <a:xfrm>
            <a:off x="190606" y="2294802"/>
            <a:ext cx="761443" cy="1254173"/>
            <a:chOff x="1668617" y="5683195"/>
            <a:chExt cx="1743230" cy="2871275"/>
          </a:xfrm>
        </p:grpSpPr>
        <p:sp>
          <p:nvSpPr>
            <p:cNvPr id="192" name="Google Shape;192;p20"/>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rgbClr val="75D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 name="Google Shape;193;p20"/>
            <p:cNvGrpSpPr/>
            <p:nvPr/>
          </p:nvGrpSpPr>
          <p:grpSpPr>
            <a:xfrm>
              <a:off x="2252110" y="6027996"/>
              <a:ext cx="1159737" cy="2526474"/>
              <a:chOff x="2252110" y="6027996"/>
              <a:chExt cx="1159737" cy="2526474"/>
            </a:xfrm>
          </p:grpSpPr>
          <p:sp>
            <p:nvSpPr>
              <p:cNvPr id="194" name="Google Shape;194;p20"/>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0"/>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0"/>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0"/>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8" name="Google Shape;198;p20"/>
          <p:cNvSpPr/>
          <p:nvPr/>
        </p:nvSpPr>
        <p:spPr>
          <a:xfrm>
            <a:off x="82" y="3058584"/>
            <a:ext cx="9143830" cy="2103365"/>
          </a:xfrm>
          <a:custGeom>
            <a:avLst/>
            <a:gdLst/>
            <a:ahLst/>
            <a:cxnLst/>
            <a:rect l="l" t="t" r="r" b="b"/>
            <a:pathLst>
              <a:path w="252592" h="58104" extrusionOk="0">
                <a:moveTo>
                  <a:pt x="23957" y="0"/>
                </a:moveTo>
                <a:cubicBezTo>
                  <a:pt x="15373" y="0"/>
                  <a:pt x="7336" y="1024"/>
                  <a:pt x="0" y="3430"/>
                </a:cubicBezTo>
                <a:lnTo>
                  <a:pt x="0" y="17206"/>
                </a:lnTo>
                <a:lnTo>
                  <a:pt x="0" y="40352"/>
                </a:lnTo>
                <a:lnTo>
                  <a:pt x="0" y="58104"/>
                </a:lnTo>
                <a:lnTo>
                  <a:pt x="148650" y="58104"/>
                </a:lnTo>
                <a:cubicBezTo>
                  <a:pt x="147757" y="57997"/>
                  <a:pt x="146769" y="57818"/>
                  <a:pt x="145721" y="57568"/>
                </a:cubicBezTo>
                <a:lnTo>
                  <a:pt x="145721" y="57568"/>
                </a:lnTo>
                <a:lnTo>
                  <a:pt x="148650" y="58104"/>
                </a:lnTo>
                <a:lnTo>
                  <a:pt x="252592" y="58104"/>
                </a:lnTo>
                <a:lnTo>
                  <a:pt x="252592" y="16777"/>
                </a:lnTo>
                <a:cubicBezTo>
                  <a:pt x="236294" y="29080"/>
                  <a:pt x="217132" y="33582"/>
                  <a:pt x="196520" y="33582"/>
                </a:cubicBezTo>
                <a:cubicBezTo>
                  <a:pt x="140227" y="33582"/>
                  <a:pt x="73113" y="0"/>
                  <a:pt x="239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0"/>
          <p:cNvSpPr txBox="1">
            <a:spLocks noGrp="1"/>
          </p:cNvSpPr>
          <p:nvPr>
            <p:ph type="title"/>
          </p:nvPr>
        </p:nvSpPr>
        <p:spPr>
          <a:xfrm>
            <a:off x="2007013" y="1267950"/>
            <a:ext cx="2119500" cy="779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700"/>
              <a:buNone/>
              <a:defRPr sz="1700"/>
            </a:lvl2pPr>
            <a:lvl3pPr lvl="2" algn="ctr" rtl="0">
              <a:spcBef>
                <a:spcPts val="0"/>
              </a:spcBef>
              <a:spcAft>
                <a:spcPts val="0"/>
              </a:spcAft>
              <a:buSzPts val="1700"/>
              <a:buNone/>
              <a:defRPr sz="1700"/>
            </a:lvl3pPr>
            <a:lvl4pPr lvl="3" algn="ctr" rtl="0">
              <a:spcBef>
                <a:spcPts val="0"/>
              </a:spcBef>
              <a:spcAft>
                <a:spcPts val="0"/>
              </a:spcAft>
              <a:buSzPts val="1700"/>
              <a:buNone/>
              <a:defRPr sz="1700"/>
            </a:lvl4pPr>
            <a:lvl5pPr lvl="4" algn="ctr" rtl="0">
              <a:spcBef>
                <a:spcPts val="0"/>
              </a:spcBef>
              <a:spcAft>
                <a:spcPts val="0"/>
              </a:spcAft>
              <a:buSzPts val="1700"/>
              <a:buNone/>
              <a:defRPr sz="1700"/>
            </a:lvl5pPr>
            <a:lvl6pPr lvl="5" algn="ctr" rtl="0">
              <a:spcBef>
                <a:spcPts val="0"/>
              </a:spcBef>
              <a:spcAft>
                <a:spcPts val="0"/>
              </a:spcAft>
              <a:buSzPts val="1700"/>
              <a:buNone/>
              <a:defRPr sz="1700"/>
            </a:lvl6pPr>
            <a:lvl7pPr lvl="6" algn="ctr" rtl="0">
              <a:spcBef>
                <a:spcPts val="0"/>
              </a:spcBef>
              <a:spcAft>
                <a:spcPts val="0"/>
              </a:spcAft>
              <a:buSzPts val="1700"/>
              <a:buNone/>
              <a:defRPr sz="1700"/>
            </a:lvl7pPr>
            <a:lvl8pPr lvl="7" algn="ctr" rtl="0">
              <a:spcBef>
                <a:spcPts val="0"/>
              </a:spcBef>
              <a:spcAft>
                <a:spcPts val="0"/>
              </a:spcAft>
              <a:buSzPts val="1700"/>
              <a:buNone/>
              <a:defRPr sz="1700"/>
            </a:lvl8pPr>
            <a:lvl9pPr lvl="8" algn="ctr" rtl="0">
              <a:spcBef>
                <a:spcPts val="0"/>
              </a:spcBef>
              <a:spcAft>
                <a:spcPts val="0"/>
              </a:spcAft>
              <a:buSzPts val="1700"/>
              <a:buNone/>
              <a:defRPr sz="1700"/>
            </a:lvl9pPr>
          </a:lstStyle>
          <a:p>
            <a:endParaRPr/>
          </a:p>
        </p:txBody>
      </p:sp>
      <p:sp>
        <p:nvSpPr>
          <p:cNvPr id="200" name="Google Shape;200;p20"/>
          <p:cNvSpPr txBox="1">
            <a:spLocks noGrp="1"/>
          </p:cNvSpPr>
          <p:nvPr>
            <p:ph type="title" idx="2" hasCustomPrompt="1"/>
          </p:nvPr>
        </p:nvSpPr>
        <p:spPr>
          <a:xfrm>
            <a:off x="2007013" y="293675"/>
            <a:ext cx="2119500" cy="131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1" name="Google Shape;201;p20"/>
          <p:cNvSpPr txBox="1">
            <a:spLocks noGrp="1"/>
          </p:cNvSpPr>
          <p:nvPr>
            <p:ph type="subTitle" idx="1"/>
          </p:nvPr>
        </p:nvSpPr>
        <p:spPr>
          <a:xfrm>
            <a:off x="2007013" y="1899725"/>
            <a:ext cx="2119500" cy="665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100"/>
            </a:lvl1pPr>
            <a:lvl2pPr lvl="1" algn="ctr" rtl="0">
              <a:spcBef>
                <a:spcPts val="1600"/>
              </a:spcBef>
              <a:spcAft>
                <a:spcPts val="0"/>
              </a:spcAft>
              <a:buNone/>
              <a:defRPr sz="1100"/>
            </a:lvl2pPr>
            <a:lvl3pPr lvl="2" algn="ctr" rtl="0">
              <a:spcBef>
                <a:spcPts val="1600"/>
              </a:spcBef>
              <a:spcAft>
                <a:spcPts val="0"/>
              </a:spcAft>
              <a:buNone/>
              <a:defRPr sz="1100"/>
            </a:lvl3pPr>
            <a:lvl4pPr lvl="3" algn="ctr" rtl="0">
              <a:spcBef>
                <a:spcPts val="1600"/>
              </a:spcBef>
              <a:spcAft>
                <a:spcPts val="0"/>
              </a:spcAft>
              <a:buNone/>
              <a:defRPr sz="1100"/>
            </a:lvl4pPr>
            <a:lvl5pPr lvl="4" algn="ctr" rtl="0">
              <a:spcBef>
                <a:spcPts val="1600"/>
              </a:spcBef>
              <a:spcAft>
                <a:spcPts val="0"/>
              </a:spcAft>
              <a:buNone/>
              <a:defRPr sz="1100"/>
            </a:lvl5pPr>
            <a:lvl6pPr lvl="5" algn="ctr" rtl="0">
              <a:spcBef>
                <a:spcPts val="1600"/>
              </a:spcBef>
              <a:spcAft>
                <a:spcPts val="0"/>
              </a:spcAft>
              <a:buNone/>
              <a:defRPr sz="1100"/>
            </a:lvl6pPr>
            <a:lvl7pPr lvl="6" algn="ctr" rtl="0">
              <a:spcBef>
                <a:spcPts val="1600"/>
              </a:spcBef>
              <a:spcAft>
                <a:spcPts val="0"/>
              </a:spcAft>
              <a:buNone/>
              <a:defRPr sz="1100"/>
            </a:lvl7pPr>
            <a:lvl8pPr lvl="7" algn="ctr" rtl="0">
              <a:spcBef>
                <a:spcPts val="1600"/>
              </a:spcBef>
              <a:spcAft>
                <a:spcPts val="0"/>
              </a:spcAft>
              <a:buNone/>
              <a:defRPr sz="1100"/>
            </a:lvl8pPr>
            <a:lvl9pPr lvl="8" algn="ctr" rtl="0">
              <a:spcBef>
                <a:spcPts val="1600"/>
              </a:spcBef>
              <a:spcAft>
                <a:spcPts val="1600"/>
              </a:spcAft>
              <a:buNone/>
              <a:defRPr sz="1100"/>
            </a:lvl9pPr>
          </a:lstStyle>
          <a:p>
            <a:endParaRPr/>
          </a:p>
        </p:txBody>
      </p:sp>
      <p:sp>
        <p:nvSpPr>
          <p:cNvPr id="202" name="Google Shape;202;p20"/>
          <p:cNvSpPr txBox="1">
            <a:spLocks noGrp="1"/>
          </p:cNvSpPr>
          <p:nvPr>
            <p:ph type="title" idx="3"/>
          </p:nvPr>
        </p:nvSpPr>
        <p:spPr>
          <a:xfrm>
            <a:off x="5017488" y="1267950"/>
            <a:ext cx="2119500" cy="779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700"/>
              <a:buNone/>
              <a:defRPr sz="1700"/>
            </a:lvl2pPr>
            <a:lvl3pPr lvl="2" algn="ctr" rtl="0">
              <a:spcBef>
                <a:spcPts val="0"/>
              </a:spcBef>
              <a:spcAft>
                <a:spcPts val="0"/>
              </a:spcAft>
              <a:buSzPts val="1700"/>
              <a:buNone/>
              <a:defRPr sz="1700"/>
            </a:lvl3pPr>
            <a:lvl4pPr lvl="3" algn="ctr" rtl="0">
              <a:spcBef>
                <a:spcPts val="0"/>
              </a:spcBef>
              <a:spcAft>
                <a:spcPts val="0"/>
              </a:spcAft>
              <a:buSzPts val="1700"/>
              <a:buNone/>
              <a:defRPr sz="1700"/>
            </a:lvl4pPr>
            <a:lvl5pPr lvl="4" algn="ctr" rtl="0">
              <a:spcBef>
                <a:spcPts val="0"/>
              </a:spcBef>
              <a:spcAft>
                <a:spcPts val="0"/>
              </a:spcAft>
              <a:buSzPts val="1700"/>
              <a:buNone/>
              <a:defRPr sz="1700"/>
            </a:lvl5pPr>
            <a:lvl6pPr lvl="5" algn="ctr" rtl="0">
              <a:spcBef>
                <a:spcPts val="0"/>
              </a:spcBef>
              <a:spcAft>
                <a:spcPts val="0"/>
              </a:spcAft>
              <a:buSzPts val="1700"/>
              <a:buNone/>
              <a:defRPr sz="1700"/>
            </a:lvl6pPr>
            <a:lvl7pPr lvl="6" algn="ctr" rtl="0">
              <a:spcBef>
                <a:spcPts val="0"/>
              </a:spcBef>
              <a:spcAft>
                <a:spcPts val="0"/>
              </a:spcAft>
              <a:buSzPts val="1700"/>
              <a:buNone/>
              <a:defRPr sz="1700"/>
            </a:lvl7pPr>
            <a:lvl8pPr lvl="7" algn="ctr" rtl="0">
              <a:spcBef>
                <a:spcPts val="0"/>
              </a:spcBef>
              <a:spcAft>
                <a:spcPts val="0"/>
              </a:spcAft>
              <a:buSzPts val="1700"/>
              <a:buNone/>
              <a:defRPr sz="1700"/>
            </a:lvl8pPr>
            <a:lvl9pPr lvl="8" algn="ctr" rtl="0">
              <a:spcBef>
                <a:spcPts val="0"/>
              </a:spcBef>
              <a:spcAft>
                <a:spcPts val="0"/>
              </a:spcAft>
              <a:buSzPts val="1700"/>
              <a:buNone/>
              <a:defRPr sz="1700"/>
            </a:lvl9pPr>
          </a:lstStyle>
          <a:p>
            <a:endParaRPr/>
          </a:p>
        </p:txBody>
      </p:sp>
      <p:sp>
        <p:nvSpPr>
          <p:cNvPr id="203" name="Google Shape;203;p20"/>
          <p:cNvSpPr txBox="1">
            <a:spLocks noGrp="1"/>
          </p:cNvSpPr>
          <p:nvPr>
            <p:ph type="title" idx="4" hasCustomPrompt="1"/>
          </p:nvPr>
        </p:nvSpPr>
        <p:spPr>
          <a:xfrm>
            <a:off x="5017488" y="293675"/>
            <a:ext cx="2119500" cy="131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4" name="Google Shape;204;p20"/>
          <p:cNvSpPr txBox="1">
            <a:spLocks noGrp="1"/>
          </p:cNvSpPr>
          <p:nvPr>
            <p:ph type="subTitle" idx="5"/>
          </p:nvPr>
        </p:nvSpPr>
        <p:spPr>
          <a:xfrm>
            <a:off x="5017488" y="1899725"/>
            <a:ext cx="2119500" cy="665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100"/>
            </a:lvl1pPr>
            <a:lvl2pPr lvl="1" algn="ctr" rtl="0">
              <a:spcBef>
                <a:spcPts val="1600"/>
              </a:spcBef>
              <a:spcAft>
                <a:spcPts val="0"/>
              </a:spcAft>
              <a:buNone/>
              <a:defRPr sz="1100"/>
            </a:lvl2pPr>
            <a:lvl3pPr lvl="2" algn="ctr" rtl="0">
              <a:spcBef>
                <a:spcPts val="1600"/>
              </a:spcBef>
              <a:spcAft>
                <a:spcPts val="0"/>
              </a:spcAft>
              <a:buNone/>
              <a:defRPr sz="1100"/>
            </a:lvl3pPr>
            <a:lvl4pPr lvl="3" algn="ctr" rtl="0">
              <a:spcBef>
                <a:spcPts val="1600"/>
              </a:spcBef>
              <a:spcAft>
                <a:spcPts val="0"/>
              </a:spcAft>
              <a:buNone/>
              <a:defRPr sz="1100"/>
            </a:lvl4pPr>
            <a:lvl5pPr lvl="4" algn="ctr" rtl="0">
              <a:spcBef>
                <a:spcPts val="1600"/>
              </a:spcBef>
              <a:spcAft>
                <a:spcPts val="0"/>
              </a:spcAft>
              <a:buNone/>
              <a:defRPr sz="1100"/>
            </a:lvl5pPr>
            <a:lvl6pPr lvl="5" algn="ctr" rtl="0">
              <a:spcBef>
                <a:spcPts val="1600"/>
              </a:spcBef>
              <a:spcAft>
                <a:spcPts val="0"/>
              </a:spcAft>
              <a:buNone/>
              <a:defRPr sz="1100"/>
            </a:lvl6pPr>
            <a:lvl7pPr lvl="6" algn="ctr" rtl="0">
              <a:spcBef>
                <a:spcPts val="1600"/>
              </a:spcBef>
              <a:spcAft>
                <a:spcPts val="0"/>
              </a:spcAft>
              <a:buNone/>
              <a:defRPr sz="1100"/>
            </a:lvl7pPr>
            <a:lvl8pPr lvl="7" algn="ctr" rtl="0">
              <a:spcBef>
                <a:spcPts val="1600"/>
              </a:spcBef>
              <a:spcAft>
                <a:spcPts val="0"/>
              </a:spcAft>
              <a:buNone/>
              <a:defRPr sz="1100"/>
            </a:lvl8pPr>
            <a:lvl9pPr lvl="8" algn="ctr" rtl="0">
              <a:spcBef>
                <a:spcPts val="1600"/>
              </a:spcBef>
              <a:spcAft>
                <a:spcPts val="1600"/>
              </a:spcAft>
              <a:buNone/>
              <a:defRPr sz="1100"/>
            </a:lvl9pPr>
          </a:lstStyle>
          <a:p>
            <a:endParaRPr/>
          </a:p>
        </p:txBody>
      </p:sp>
      <p:sp>
        <p:nvSpPr>
          <p:cNvPr id="205" name="Google Shape;205;p20"/>
          <p:cNvSpPr txBox="1">
            <a:spLocks noGrp="1"/>
          </p:cNvSpPr>
          <p:nvPr>
            <p:ph type="title" idx="6"/>
          </p:nvPr>
        </p:nvSpPr>
        <p:spPr>
          <a:xfrm>
            <a:off x="2007013" y="3475575"/>
            <a:ext cx="2119500" cy="779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700"/>
              <a:buNone/>
              <a:defRPr sz="1700"/>
            </a:lvl2pPr>
            <a:lvl3pPr lvl="2" algn="ctr" rtl="0">
              <a:spcBef>
                <a:spcPts val="0"/>
              </a:spcBef>
              <a:spcAft>
                <a:spcPts val="0"/>
              </a:spcAft>
              <a:buSzPts val="1700"/>
              <a:buNone/>
              <a:defRPr sz="1700"/>
            </a:lvl3pPr>
            <a:lvl4pPr lvl="3" algn="ctr" rtl="0">
              <a:spcBef>
                <a:spcPts val="0"/>
              </a:spcBef>
              <a:spcAft>
                <a:spcPts val="0"/>
              </a:spcAft>
              <a:buSzPts val="1700"/>
              <a:buNone/>
              <a:defRPr sz="1700"/>
            </a:lvl4pPr>
            <a:lvl5pPr lvl="4" algn="ctr" rtl="0">
              <a:spcBef>
                <a:spcPts val="0"/>
              </a:spcBef>
              <a:spcAft>
                <a:spcPts val="0"/>
              </a:spcAft>
              <a:buSzPts val="1700"/>
              <a:buNone/>
              <a:defRPr sz="1700"/>
            </a:lvl5pPr>
            <a:lvl6pPr lvl="5" algn="ctr" rtl="0">
              <a:spcBef>
                <a:spcPts val="0"/>
              </a:spcBef>
              <a:spcAft>
                <a:spcPts val="0"/>
              </a:spcAft>
              <a:buSzPts val="1700"/>
              <a:buNone/>
              <a:defRPr sz="1700"/>
            </a:lvl6pPr>
            <a:lvl7pPr lvl="6" algn="ctr" rtl="0">
              <a:spcBef>
                <a:spcPts val="0"/>
              </a:spcBef>
              <a:spcAft>
                <a:spcPts val="0"/>
              </a:spcAft>
              <a:buSzPts val="1700"/>
              <a:buNone/>
              <a:defRPr sz="1700"/>
            </a:lvl7pPr>
            <a:lvl8pPr lvl="7" algn="ctr" rtl="0">
              <a:spcBef>
                <a:spcPts val="0"/>
              </a:spcBef>
              <a:spcAft>
                <a:spcPts val="0"/>
              </a:spcAft>
              <a:buSzPts val="1700"/>
              <a:buNone/>
              <a:defRPr sz="1700"/>
            </a:lvl8pPr>
            <a:lvl9pPr lvl="8" algn="ctr" rtl="0">
              <a:spcBef>
                <a:spcPts val="0"/>
              </a:spcBef>
              <a:spcAft>
                <a:spcPts val="0"/>
              </a:spcAft>
              <a:buSzPts val="1700"/>
              <a:buNone/>
              <a:defRPr sz="1700"/>
            </a:lvl9pPr>
          </a:lstStyle>
          <a:p>
            <a:endParaRPr/>
          </a:p>
        </p:txBody>
      </p:sp>
      <p:sp>
        <p:nvSpPr>
          <p:cNvPr id="206" name="Google Shape;206;p20"/>
          <p:cNvSpPr txBox="1">
            <a:spLocks noGrp="1"/>
          </p:cNvSpPr>
          <p:nvPr>
            <p:ph type="title" idx="7" hasCustomPrompt="1"/>
          </p:nvPr>
        </p:nvSpPr>
        <p:spPr>
          <a:xfrm>
            <a:off x="2007013" y="2501300"/>
            <a:ext cx="2119500" cy="131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7" name="Google Shape;207;p20"/>
          <p:cNvSpPr txBox="1">
            <a:spLocks noGrp="1"/>
          </p:cNvSpPr>
          <p:nvPr>
            <p:ph type="subTitle" idx="8"/>
          </p:nvPr>
        </p:nvSpPr>
        <p:spPr>
          <a:xfrm>
            <a:off x="2007013" y="4107350"/>
            <a:ext cx="2119500" cy="665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100"/>
            </a:lvl1pPr>
            <a:lvl2pPr lvl="1" algn="ctr" rtl="0">
              <a:spcBef>
                <a:spcPts val="1600"/>
              </a:spcBef>
              <a:spcAft>
                <a:spcPts val="0"/>
              </a:spcAft>
              <a:buNone/>
              <a:defRPr sz="1100"/>
            </a:lvl2pPr>
            <a:lvl3pPr lvl="2" algn="ctr" rtl="0">
              <a:spcBef>
                <a:spcPts val="1600"/>
              </a:spcBef>
              <a:spcAft>
                <a:spcPts val="0"/>
              </a:spcAft>
              <a:buNone/>
              <a:defRPr sz="1100"/>
            </a:lvl3pPr>
            <a:lvl4pPr lvl="3" algn="ctr" rtl="0">
              <a:spcBef>
                <a:spcPts val="1600"/>
              </a:spcBef>
              <a:spcAft>
                <a:spcPts val="0"/>
              </a:spcAft>
              <a:buNone/>
              <a:defRPr sz="1100"/>
            </a:lvl4pPr>
            <a:lvl5pPr lvl="4" algn="ctr" rtl="0">
              <a:spcBef>
                <a:spcPts val="1600"/>
              </a:spcBef>
              <a:spcAft>
                <a:spcPts val="0"/>
              </a:spcAft>
              <a:buNone/>
              <a:defRPr sz="1100"/>
            </a:lvl5pPr>
            <a:lvl6pPr lvl="5" algn="ctr" rtl="0">
              <a:spcBef>
                <a:spcPts val="1600"/>
              </a:spcBef>
              <a:spcAft>
                <a:spcPts val="0"/>
              </a:spcAft>
              <a:buNone/>
              <a:defRPr sz="1100"/>
            </a:lvl6pPr>
            <a:lvl7pPr lvl="6" algn="ctr" rtl="0">
              <a:spcBef>
                <a:spcPts val="1600"/>
              </a:spcBef>
              <a:spcAft>
                <a:spcPts val="0"/>
              </a:spcAft>
              <a:buNone/>
              <a:defRPr sz="1100"/>
            </a:lvl7pPr>
            <a:lvl8pPr lvl="7" algn="ctr" rtl="0">
              <a:spcBef>
                <a:spcPts val="1600"/>
              </a:spcBef>
              <a:spcAft>
                <a:spcPts val="0"/>
              </a:spcAft>
              <a:buNone/>
              <a:defRPr sz="1100"/>
            </a:lvl8pPr>
            <a:lvl9pPr lvl="8" algn="ctr" rtl="0">
              <a:spcBef>
                <a:spcPts val="1600"/>
              </a:spcBef>
              <a:spcAft>
                <a:spcPts val="1600"/>
              </a:spcAft>
              <a:buNone/>
              <a:defRPr sz="1100"/>
            </a:lvl9pPr>
          </a:lstStyle>
          <a:p>
            <a:endParaRPr/>
          </a:p>
        </p:txBody>
      </p:sp>
      <p:sp>
        <p:nvSpPr>
          <p:cNvPr id="208" name="Google Shape;208;p20"/>
          <p:cNvSpPr txBox="1">
            <a:spLocks noGrp="1"/>
          </p:cNvSpPr>
          <p:nvPr>
            <p:ph type="title" idx="9"/>
          </p:nvPr>
        </p:nvSpPr>
        <p:spPr>
          <a:xfrm>
            <a:off x="5017488" y="3475575"/>
            <a:ext cx="2119500" cy="779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700"/>
              <a:buNone/>
              <a:defRPr sz="1700"/>
            </a:lvl2pPr>
            <a:lvl3pPr lvl="2" algn="ctr" rtl="0">
              <a:spcBef>
                <a:spcPts val="0"/>
              </a:spcBef>
              <a:spcAft>
                <a:spcPts val="0"/>
              </a:spcAft>
              <a:buSzPts val="1700"/>
              <a:buNone/>
              <a:defRPr sz="1700"/>
            </a:lvl3pPr>
            <a:lvl4pPr lvl="3" algn="ctr" rtl="0">
              <a:spcBef>
                <a:spcPts val="0"/>
              </a:spcBef>
              <a:spcAft>
                <a:spcPts val="0"/>
              </a:spcAft>
              <a:buSzPts val="1700"/>
              <a:buNone/>
              <a:defRPr sz="1700"/>
            </a:lvl4pPr>
            <a:lvl5pPr lvl="4" algn="ctr" rtl="0">
              <a:spcBef>
                <a:spcPts val="0"/>
              </a:spcBef>
              <a:spcAft>
                <a:spcPts val="0"/>
              </a:spcAft>
              <a:buSzPts val="1700"/>
              <a:buNone/>
              <a:defRPr sz="1700"/>
            </a:lvl5pPr>
            <a:lvl6pPr lvl="5" algn="ctr" rtl="0">
              <a:spcBef>
                <a:spcPts val="0"/>
              </a:spcBef>
              <a:spcAft>
                <a:spcPts val="0"/>
              </a:spcAft>
              <a:buSzPts val="1700"/>
              <a:buNone/>
              <a:defRPr sz="1700"/>
            </a:lvl6pPr>
            <a:lvl7pPr lvl="6" algn="ctr" rtl="0">
              <a:spcBef>
                <a:spcPts val="0"/>
              </a:spcBef>
              <a:spcAft>
                <a:spcPts val="0"/>
              </a:spcAft>
              <a:buSzPts val="1700"/>
              <a:buNone/>
              <a:defRPr sz="1700"/>
            </a:lvl7pPr>
            <a:lvl8pPr lvl="7" algn="ctr" rtl="0">
              <a:spcBef>
                <a:spcPts val="0"/>
              </a:spcBef>
              <a:spcAft>
                <a:spcPts val="0"/>
              </a:spcAft>
              <a:buSzPts val="1700"/>
              <a:buNone/>
              <a:defRPr sz="1700"/>
            </a:lvl8pPr>
            <a:lvl9pPr lvl="8" algn="ctr" rtl="0">
              <a:spcBef>
                <a:spcPts val="0"/>
              </a:spcBef>
              <a:spcAft>
                <a:spcPts val="0"/>
              </a:spcAft>
              <a:buSzPts val="1700"/>
              <a:buNone/>
              <a:defRPr sz="1700"/>
            </a:lvl9pPr>
          </a:lstStyle>
          <a:p>
            <a:endParaRPr/>
          </a:p>
        </p:txBody>
      </p:sp>
      <p:sp>
        <p:nvSpPr>
          <p:cNvPr id="209" name="Google Shape;209;p20"/>
          <p:cNvSpPr txBox="1">
            <a:spLocks noGrp="1"/>
          </p:cNvSpPr>
          <p:nvPr>
            <p:ph type="title" idx="13" hasCustomPrompt="1"/>
          </p:nvPr>
        </p:nvSpPr>
        <p:spPr>
          <a:xfrm>
            <a:off x="5017488" y="2501300"/>
            <a:ext cx="2119500" cy="131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0" name="Google Shape;210;p20"/>
          <p:cNvSpPr txBox="1">
            <a:spLocks noGrp="1"/>
          </p:cNvSpPr>
          <p:nvPr>
            <p:ph type="subTitle" idx="14"/>
          </p:nvPr>
        </p:nvSpPr>
        <p:spPr>
          <a:xfrm>
            <a:off x="5017488" y="4107350"/>
            <a:ext cx="2119500" cy="665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100"/>
            </a:lvl1pPr>
            <a:lvl2pPr lvl="1" algn="ctr" rtl="0">
              <a:spcBef>
                <a:spcPts val="1600"/>
              </a:spcBef>
              <a:spcAft>
                <a:spcPts val="0"/>
              </a:spcAft>
              <a:buNone/>
              <a:defRPr sz="1100"/>
            </a:lvl2pPr>
            <a:lvl3pPr lvl="2" algn="ctr" rtl="0">
              <a:spcBef>
                <a:spcPts val="1600"/>
              </a:spcBef>
              <a:spcAft>
                <a:spcPts val="0"/>
              </a:spcAft>
              <a:buNone/>
              <a:defRPr sz="1100"/>
            </a:lvl3pPr>
            <a:lvl4pPr lvl="3" algn="ctr" rtl="0">
              <a:spcBef>
                <a:spcPts val="1600"/>
              </a:spcBef>
              <a:spcAft>
                <a:spcPts val="0"/>
              </a:spcAft>
              <a:buNone/>
              <a:defRPr sz="1100"/>
            </a:lvl4pPr>
            <a:lvl5pPr lvl="4" algn="ctr" rtl="0">
              <a:spcBef>
                <a:spcPts val="1600"/>
              </a:spcBef>
              <a:spcAft>
                <a:spcPts val="0"/>
              </a:spcAft>
              <a:buNone/>
              <a:defRPr sz="1100"/>
            </a:lvl5pPr>
            <a:lvl6pPr lvl="5" algn="ctr" rtl="0">
              <a:spcBef>
                <a:spcPts val="1600"/>
              </a:spcBef>
              <a:spcAft>
                <a:spcPts val="0"/>
              </a:spcAft>
              <a:buNone/>
              <a:defRPr sz="1100"/>
            </a:lvl6pPr>
            <a:lvl7pPr lvl="6" algn="ctr" rtl="0">
              <a:spcBef>
                <a:spcPts val="1600"/>
              </a:spcBef>
              <a:spcAft>
                <a:spcPts val="0"/>
              </a:spcAft>
              <a:buNone/>
              <a:defRPr sz="1100"/>
            </a:lvl7pPr>
            <a:lvl8pPr lvl="7" algn="ctr" rtl="0">
              <a:spcBef>
                <a:spcPts val="1600"/>
              </a:spcBef>
              <a:spcAft>
                <a:spcPts val="0"/>
              </a:spcAft>
              <a:buNone/>
              <a:defRPr sz="1100"/>
            </a:lvl8pPr>
            <a:lvl9pPr lvl="8" algn="ctr" rtl="0">
              <a:spcBef>
                <a:spcPts val="1600"/>
              </a:spcBef>
              <a:spcAft>
                <a:spcPts val="1600"/>
              </a:spcAft>
              <a:buNone/>
              <a:defRPr sz="11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WESOME WORDS"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717525" y="1557700"/>
            <a:ext cx="7709100" cy="724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15" name="Google Shape;15;p3"/>
          <p:cNvSpPr txBox="1">
            <a:spLocks noGrp="1"/>
          </p:cNvSpPr>
          <p:nvPr>
            <p:ph type="subTitle" idx="1"/>
          </p:nvPr>
        </p:nvSpPr>
        <p:spPr>
          <a:xfrm>
            <a:off x="2338800" y="2184750"/>
            <a:ext cx="4466400" cy="989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algn="ctr" rtl="0">
              <a:spcBef>
                <a:spcPts val="1600"/>
              </a:spcBef>
              <a:spcAft>
                <a:spcPts val="0"/>
              </a:spcAft>
              <a:buNone/>
              <a:defRPr sz="1400"/>
            </a:lvl2pPr>
            <a:lvl3pPr lvl="2" algn="ctr" rtl="0">
              <a:spcBef>
                <a:spcPts val="1600"/>
              </a:spcBef>
              <a:spcAft>
                <a:spcPts val="0"/>
              </a:spcAft>
              <a:buNone/>
              <a:defRPr sz="1400"/>
            </a:lvl3pPr>
            <a:lvl4pPr lvl="3" algn="ctr" rtl="0">
              <a:spcBef>
                <a:spcPts val="1600"/>
              </a:spcBef>
              <a:spcAft>
                <a:spcPts val="0"/>
              </a:spcAft>
              <a:buNone/>
              <a:defRPr sz="1400"/>
            </a:lvl4pPr>
            <a:lvl5pPr lvl="4" algn="ctr" rtl="0">
              <a:spcBef>
                <a:spcPts val="1600"/>
              </a:spcBef>
              <a:spcAft>
                <a:spcPts val="0"/>
              </a:spcAft>
              <a:buNone/>
              <a:defRPr sz="1400"/>
            </a:lvl5pPr>
            <a:lvl6pPr lvl="5" algn="ctr" rtl="0">
              <a:spcBef>
                <a:spcPts val="1600"/>
              </a:spcBef>
              <a:spcAft>
                <a:spcPts val="0"/>
              </a:spcAft>
              <a:buNone/>
              <a:defRPr sz="1400"/>
            </a:lvl6pPr>
            <a:lvl7pPr lvl="6" algn="ctr" rtl="0">
              <a:spcBef>
                <a:spcPts val="1600"/>
              </a:spcBef>
              <a:spcAft>
                <a:spcPts val="0"/>
              </a:spcAft>
              <a:buNone/>
              <a:defRPr sz="1400"/>
            </a:lvl7pPr>
            <a:lvl8pPr lvl="7" algn="ctr" rtl="0">
              <a:spcBef>
                <a:spcPts val="1600"/>
              </a:spcBef>
              <a:spcAft>
                <a:spcPts val="0"/>
              </a:spcAft>
              <a:buNone/>
              <a:defRPr sz="1400"/>
            </a:lvl8pPr>
            <a:lvl9pPr lvl="8" algn="ctr" rtl="0">
              <a:spcBef>
                <a:spcPts val="1600"/>
              </a:spcBef>
              <a:spcAft>
                <a:spcPts val="1600"/>
              </a:spcAft>
              <a:buNone/>
              <a:defRPr sz="14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ECHNOLOGY DESIGN 1">
  <p:cSld name="TITLE_ONLY_1_2_1_1_1">
    <p:bg>
      <p:bgPr>
        <a:solidFill>
          <a:srgbClr val="FFFFFF"/>
        </a:solidFill>
        <a:effectLst/>
      </p:bgPr>
    </p:bg>
    <p:spTree>
      <p:nvGrpSpPr>
        <p:cNvPr id="1" name="Shape 211"/>
        <p:cNvGrpSpPr/>
        <p:nvPr/>
      </p:nvGrpSpPr>
      <p:grpSpPr>
        <a:xfrm>
          <a:off x="0" y="0"/>
          <a:ext cx="0" cy="0"/>
          <a:chOff x="0" y="0"/>
          <a:chExt cx="0" cy="0"/>
        </a:xfrm>
      </p:grpSpPr>
      <p:sp>
        <p:nvSpPr>
          <p:cNvPr id="212" name="Google Shape;212;p21"/>
          <p:cNvSpPr txBox="1">
            <a:spLocks noGrp="1"/>
          </p:cNvSpPr>
          <p:nvPr>
            <p:ph type="title"/>
          </p:nvPr>
        </p:nvSpPr>
        <p:spPr>
          <a:xfrm>
            <a:off x="801901" y="2616488"/>
            <a:ext cx="3573300" cy="779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13" name="Google Shape;213;p21"/>
          <p:cNvSpPr txBox="1">
            <a:spLocks noGrp="1"/>
          </p:cNvSpPr>
          <p:nvPr>
            <p:ph type="title" idx="2" hasCustomPrompt="1"/>
          </p:nvPr>
        </p:nvSpPr>
        <p:spPr>
          <a:xfrm>
            <a:off x="801909" y="1156888"/>
            <a:ext cx="3573300" cy="13128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14" name="Google Shape;214;p21"/>
          <p:cNvSpPr txBox="1">
            <a:spLocks noGrp="1"/>
          </p:cNvSpPr>
          <p:nvPr>
            <p:ph type="subTitle" idx="1"/>
          </p:nvPr>
        </p:nvSpPr>
        <p:spPr>
          <a:xfrm>
            <a:off x="801909" y="3320913"/>
            <a:ext cx="3573300" cy="665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100"/>
            </a:lvl1pPr>
            <a:lvl2pPr lvl="1" rtl="0">
              <a:spcBef>
                <a:spcPts val="1600"/>
              </a:spcBef>
              <a:spcAft>
                <a:spcPts val="0"/>
              </a:spcAft>
              <a:buNone/>
              <a:defRPr sz="1100"/>
            </a:lvl2pPr>
            <a:lvl3pPr lvl="2" rtl="0">
              <a:spcBef>
                <a:spcPts val="1600"/>
              </a:spcBef>
              <a:spcAft>
                <a:spcPts val="0"/>
              </a:spcAft>
              <a:buNone/>
              <a:defRPr sz="1100"/>
            </a:lvl3pPr>
            <a:lvl4pPr lvl="3" rtl="0">
              <a:spcBef>
                <a:spcPts val="1600"/>
              </a:spcBef>
              <a:spcAft>
                <a:spcPts val="0"/>
              </a:spcAft>
              <a:buNone/>
              <a:defRPr sz="1100"/>
            </a:lvl4pPr>
            <a:lvl5pPr lvl="4" rtl="0">
              <a:spcBef>
                <a:spcPts val="1600"/>
              </a:spcBef>
              <a:spcAft>
                <a:spcPts val="0"/>
              </a:spcAft>
              <a:buNone/>
              <a:defRPr sz="1100"/>
            </a:lvl5pPr>
            <a:lvl6pPr lvl="5" rtl="0">
              <a:spcBef>
                <a:spcPts val="1600"/>
              </a:spcBef>
              <a:spcAft>
                <a:spcPts val="0"/>
              </a:spcAft>
              <a:buNone/>
              <a:defRPr sz="1100"/>
            </a:lvl6pPr>
            <a:lvl7pPr lvl="6" rtl="0">
              <a:spcBef>
                <a:spcPts val="1600"/>
              </a:spcBef>
              <a:spcAft>
                <a:spcPts val="0"/>
              </a:spcAft>
              <a:buNone/>
              <a:defRPr sz="1100"/>
            </a:lvl7pPr>
            <a:lvl8pPr lvl="7" rtl="0">
              <a:spcBef>
                <a:spcPts val="1600"/>
              </a:spcBef>
              <a:spcAft>
                <a:spcPts val="0"/>
              </a:spcAft>
              <a:buNone/>
              <a:defRPr sz="1100"/>
            </a:lvl8pPr>
            <a:lvl9pPr lvl="8" rtl="0">
              <a:spcBef>
                <a:spcPts val="1600"/>
              </a:spcBef>
              <a:spcAft>
                <a:spcPts val="1600"/>
              </a:spcAft>
              <a:buNone/>
              <a:defRPr sz="11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ECHNOLOGY DESIGN 2">
  <p:cSld name="TITLE_ONLY_1_2_1_1_1_1">
    <p:bg>
      <p:bgPr>
        <a:solidFill>
          <a:srgbClr val="FFFFFF"/>
        </a:solidFill>
        <a:effectLst/>
      </p:bgPr>
    </p:bg>
    <p:spTree>
      <p:nvGrpSpPr>
        <p:cNvPr id="1" name="Shape 215"/>
        <p:cNvGrpSpPr/>
        <p:nvPr/>
      </p:nvGrpSpPr>
      <p:grpSpPr>
        <a:xfrm>
          <a:off x="0" y="0"/>
          <a:ext cx="0" cy="0"/>
          <a:chOff x="0" y="0"/>
          <a:chExt cx="0" cy="0"/>
        </a:xfrm>
      </p:grpSpPr>
      <p:sp>
        <p:nvSpPr>
          <p:cNvPr id="216" name="Google Shape;216;p22"/>
          <p:cNvSpPr txBox="1">
            <a:spLocks noGrp="1"/>
          </p:cNvSpPr>
          <p:nvPr>
            <p:ph type="title"/>
          </p:nvPr>
        </p:nvSpPr>
        <p:spPr>
          <a:xfrm>
            <a:off x="4665601" y="2616488"/>
            <a:ext cx="3573300" cy="779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3000"/>
            </a:lvl1pPr>
            <a:lvl2pPr lvl="1" algn="r" rtl="0">
              <a:spcBef>
                <a:spcPts val="0"/>
              </a:spcBef>
              <a:spcAft>
                <a:spcPts val="0"/>
              </a:spcAft>
              <a:buSzPts val="3000"/>
              <a:buNone/>
              <a:defRPr sz="3000"/>
            </a:lvl2pPr>
            <a:lvl3pPr lvl="2" algn="r" rtl="0">
              <a:spcBef>
                <a:spcPts val="0"/>
              </a:spcBef>
              <a:spcAft>
                <a:spcPts val="0"/>
              </a:spcAft>
              <a:buSzPts val="3000"/>
              <a:buNone/>
              <a:defRPr sz="3000"/>
            </a:lvl3pPr>
            <a:lvl4pPr lvl="3" algn="r" rtl="0">
              <a:spcBef>
                <a:spcPts val="0"/>
              </a:spcBef>
              <a:spcAft>
                <a:spcPts val="0"/>
              </a:spcAft>
              <a:buSzPts val="3000"/>
              <a:buNone/>
              <a:defRPr sz="3000"/>
            </a:lvl4pPr>
            <a:lvl5pPr lvl="4" algn="r" rtl="0">
              <a:spcBef>
                <a:spcPts val="0"/>
              </a:spcBef>
              <a:spcAft>
                <a:spcPts val="0"/>
              </a:spcAft>
              <a:buSzPts val="3000"/>
              <a:buNone/>
              <a:defRPr sz="3000"/>
            </a:lvl5pPr>
            <a:lvl6pPr lvl="5" algn="r" rtl="0">
              <a:spcBef>
                <a:spcPts val="0"/>
              </a:spcBef>
              <a:spcAft>
                <a:spcPts val="0"/>
              </a:spcAft>
              <a:buSzPts val="3000"/>
              <a:buNone/>
              <a:defRPr sz="3000"/>
            </a:lvl6pPr>
            <a:lvl7pPr lvl="6" algn="r" rtl="0">
              <a:spcBef>
                <a:spcPts val="0"/>
              </a:spcBef>
              <a:spcAft>
                <a:spcPts val="0"/>
              </a:spcAft>
              <a:buSzPts val="3000"/>
              <a:buNone/>
              <a:defRPr sz="3000"/>
            </a:lvl7pPr>
            <a:lvl8pPr lvl="7" algn="r" rtl="0">
              <a:spcBef>
                <a:spcPts val="0"/>
              </a:spcBef>
              <a:spcAft>
                <a:spcPts val="0"/>
              </a:spcAft>
              <a:buSzPts val="3000"/>
              <a:buNone/>
              <a:defRPr sz="3000"/>
            </a:lvl8pPr>
            <a:lvl9pPr lvl="8" algn="r" rtl="0">
              <a:spcBef>
                <a:spcPts val="0"/>
              </a:spcBef>
              <a:spcAft>
                <a:spcPts val="0"/>
              </a:spcAft>
              <a:buSzPts val="3000"/>
              <a:buNone/>
              <a:defRPr sz="3000"/>
            </a:lvl9pPr>
          </a:lstStyle>
          <a:p>
            <a:endParaRPr/>
          </a:p>
        </p:txBody>
      </p:sp>
      <p:sp>
        <p:nvSpPr>
          <p:cNvPr id="217" name="Google Shape;217;p22"/>
          <p:cNvSpPr txBox="1">
            <a:spLocks noGrp="1"/>
          </p:cNvSpPr>
          <p:nvPr>
            <p:ph type="title" idx="2" hasCustomPrompt="1"/>
          </p:nvPr>
        </p:nvSpPr>
        <p:spPr>
          <a:xfrm>
            <a:off x="4665609" y="1156888"/>
            <a:ext cx="3573300" cy="1312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60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218" name="Google Shape;218;p22"/>
          <p:cNvSpPr txBox="1">
            <a:spLocks noGrp="1"/>
          </p:cNvSpPr>
          <p:nvPr>
            <p:ph type="subTitle" idx="1"/>
          </p:nvPr>
        </p:nvSpPr>
        <p:spPr>
          <a:xfrm>
            <a:off x="4665609" y="3320913"/>
            <a:ext cx="3573300" cy="665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100"/>
            </a:lvl1pPr>
            <a:lvl2pPr lvl="1" algn="r" rtl="0">
              <a:spcBef>
                <a:spcPts val="1600"/>
              </a:spcBef>
              <a:spcAft>
                <a:spcPts val="0"/>
              </a:spcAft>
              <a:buNone/>
              <a:defRPr sz="1100"/>
            </a:lvl2pPr>
            <a:lvl3pPr lvl="2" algn="r" rtl="0">
              <a:spcBef>
                <a:spcPts val="1600"/>
              </a:spcBef>
              <a:spcAft>
                <a:spcPts val="0"/>
              </a:spcAft>
              <a:buNone/>
              <a:defRPr sz="1100"/>
            </a:lvl3pPr>
            <a:lvl4pPr lvl="3" algn="r" rtl="0">
              <a:spcBef>
                <a:spcPts val="1600"/>
              </a:spcBef>
              <a:spcAft>
                <a:spcPts val="0"/>
              </a:spcAft>
              <a:buNone/>
              <a:defRPr sz="1100"/>
            </a:lvl4pPr>
            <a:lvl5pPr lvl="4" algn="r" rtl="0">
              <a:spcBef>
                <a:spcPts val="1600"/>
              </a:spcBef>
              <a:spcAft>
                <a:spcPts val="0"/>
              </a:spcAft>
              <a:buNone/>
              <a:defRPr sz="1100"/>
            </a:lvl5pPr>
            <a:lvl6pPr lvl="5" algn="r" rtl="0">
              <a:spcBef>
                <a:spcPts val="1600"/>
              </a:spcBef>
              <a:spcAft>
                <a:spcPts val="0"/>
              </a:spcAft>
              <a:buNone/>
              <a:defRPr sz="1100"/>
            </a:lvl6pPr>
            <a:lvl7pPr lvl="6" algn="r" rtl="0">
              <a:spcBef>
                <a:spcPts val="1600"/>
              </a:spcBef>
              <a:spcAft>
                <a:spcPts val="0"/>
              </a:spcAft>
              <a:buNone/>
              <a:defRPr sz="1100"/>
            </a:lvl7pPr>
            <a:lvl8pPr lvl="7" algn="r" rtl="0">
              <a:spcBef>
                <a:spcPts val="1600"/>
              </a:spcBef>
              <a:spcAft>
                <a:spcPts val="0"/>
              </a:spcAft>
              <a:buNone/>
              <a:defRPr sz="1100"/>
            </a:lvl8pPr>
            <a:lvl9pPr lvl="8" algn="r" rtl="0">
              <a:spcBef>
                <a:spcPts val="1600"/>
              </a:spcBef>
              <a:spcAft>
                <a:spcPts val="1600"/>
              </a:spcAft>
              <a:buNone/>
              <a:defRPr sz="11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S 2">
  <p:cSld name="TITLE_ONLY_1_2_1_1_1_1_2">
    <p:bg>
      <p:bgPr>
        <a:solidFill>
          <a:srgbClr val="FFFFFF"/>
        </a:solidFill>
        <a:effectLst/>
      </p:bgPr>
    </p:bg>
    <p:spTree>
      <p:nvGrpSpPr>
        <p:cNvPr id="1" name="Shape 219"/>
        <p:cNvGrpSpPr/>
        <p:nvPr/>
      </p:nvGrpSpPr>
      <p:grpSpPr>
        <a:xfrm>
          <a:off x="0" y="0"/>
          <a:ext cx="0" cy="0"/>
          <a:chOff x="0" y="0"/>
          <a:chExt cx="0" cy="0"/>
        </a:xfrm>
      </p:grpSpPr>
      <p:sp>
        <p:nvSpPr>
          <p:cNvPr id="220" name="Google Shape;220;p23"/>
          <p:cNvSpPr txBox="1">
            <a:spLocks noGrp="1"/>
          </p:cNvSpPr>
          <p:nvPr>
            <p:ph type="title"/>
          </p:nvPr>
        </p:nvSpPr>
        <p:spPr>
          <a:xfrm>
            <a:off x="2353648" y="2453325"/>
            <a:ext cx="4436700" cy="779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21" name="Google Shape;221;p23"/>
          <p:cNvSpPr txBox="1">
            <a:spLocks noGrp="1"/>
          </p:cNvSpPr>
          <p:nvPr>
            <p:ph type="title" idx="2" hasCustomPrompt="1"/>
          </p:nvPr>
        </p:nvSpPr>
        <p:spPr>
          <a:xfrm>
            <a:off x="1375497" y="1320050"/>
            <a:ext cx="6393000" cy="131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2" name="Google Shape;222;p23"/>
          <p:cNvSpPr txBox="1">
            <a:spLocks noGrp="1"/>
          </p:cNvSpPr>
          <p:nvPr>
            <p:ph type="subTitle" idx="1"/>
          </p:nvPr>
        </p:nvSpPr>
        <p:spPr>
          <a:xfrm>
            <a:off x="2353658" y="3157750"/>
            <a:ext cx="4436700" cy="665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100"/>
            </a:lvl1pPr>
            <a:lvl2pPr lvl="1" algn="ctr" rtl="0">
              <a:spcBef>
                <a:spcPts val="1600"/>
              </a:spcBef>
              <a:spcAft>
                <a:spcPts val="0"/>
              </a:spcAft>
              <a:buNone/>
              <a:defRPr sz="1100"/>
            </a:lvl2pPr>
            <a:lvl3pPr lvl="2" algn="ctr" rtl="0">
              <a:spcBef>
                <a:spcPts val="1600"/>
              </a:spcBef>
              <a:spcAft>
                <a:spcPts val="0"/>
              </a:spcAft>
              <a:buNone/>
              <a:defRPr sz="1100"/>
            </a:lvl3pPr>
            <a:lvl4pPr lvl="3" algn="ctr" rtl="0">
              <a:spcBef>
                <a:spcPts val="1600"/>
              </a:spcBef>
              <a:spcAft>
                <a:spcPts val="0"/>
              </a:spcAft>
              <a:buNone/>
              <a:defRPr sz="1100"/>
            </a:lvl4pPr>
            <a:lvl5pPr lvl="4" algn="ctr" rtl="0">
              <a:spcBef>
                <a:spcPts val="1600"/>
              </a:spcBef>
              <a:spcAft>
                <a:spcPts val="0"/>
              </a:spcAft>
              <a:buNone/>
              <a:defRPr sz="1100"/>
            </a:lvl5pPr>
            <a:lvl6pPr lvl="5" algn="ctr" rtl="0">
              <a:spcBef>
                <a:spcPts val="1600"/>
              </a:spcBef>
              <a:spcAft>
                <a:spcPts val="0"/>
              </a:spcAft>
              <a:buNone/>
              <a:defRPr sz="1100"/>
            </a:lvl6pPr>
            <a:lvl7pPr lvl="6" algn="ctr" rtl="0">
              <a:spcBef>
                <a:spcPts val="1600"/>
              </a:spcBef>
              <a:spcAft>
                <a:spcPts val="0"/>
              </a:spcAft>
              <a:buNone/>
              <a:defRPr sz="1100"/>
            </a:lvl7pPr>
            <a:lvl8pPr lvl="7" algn="ctr" rtl="0">
              <a:spcBef>
                <a:spcPts val="1600"/>
              </a:spcBef>
              <a:spcAft>
                <a:spcPts val="0"/>
              </a:spcAft>
              <a:buNone/>
              <a:defRPr sz="1100"/>
            </a:lvl8pPr>
            <a:lvl9pPr lvl="8" algn="ctr" rtl="0">
              <a:spcBef>
                <a:spcPts val="1600"/>
              </a:spcBef>
              <a:spcAft>
                <a:spcPts val="1600"/>
              </a:spcAft>
              <a:buNone/>
              <a:defRPr sz="11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FOUR COLUMNS 2">
  <p:cSld name="TITLE_ONLY_1_2_1_1_1_1_1">
    <p:bg>
      <p:bgPr>
        <a:solidFill>
          <a:srgbClr val="FFFFFF"/>
        </a:solidFill>
        <a:effectLst/>
      </p:bgPr>
    </p:bg>
    <p:spTree>
      <p:nvGrpSpPr>
        <p:cNvPr id="1" name="Shape 223"/>
        <p:cNvGrpSpPr/>
        <p:nvPr/>
      </p:nvGrpSpPr>
      <p:grpSpPr>
        <a:xfrm>
          <a:off x="0" y="0"/>
          <a:ext cx="0" cy="0"/>
          <a:chOff x="0" y="0"/>
          <a:chExt cx="0" cy="0"/>
        </a:xfrm>
      </p:grpSpPr>
      <p:sp>
        <p:nvSpPr>
          <p:cNvPr id="224" name="Google Shape;224;p24"/>
          <p:cNvSpPr txBox="1">
            <a:spLocks noGrp="1"/>
          </p:cNvSpPr>
          <p:nvPr>
            <p:ph type="title"/>
          </p:nvPr>
        </p:nvSpPr>
        <p:spPr>
          <a:xfrm>
            <a:off x="717525" y="54275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25" name="Google Shape;225;p24"/>
          <p:cNvSpPr txBox="1">
            <a:spLocks noGrp="1"/>
          </p:cNvSpPr>
          <p:nvPr>
            <p:ph type="title" idx="2"/>
          </p:nvPr>
        </p:nvSpPr>
        <p:spPr>
          <a:xfrm>
            <a:off x="717513" y="1608375"/>
            <a:ext cx="1984800" cy="4926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800"/>
            </a:lvl1pPr>
            <a:lvl2pPr lvl="1" algn="r" rtl="0">
              <a:spcBef>
                <a:spcPts val="0"/>
              </a:spcBef>
              <a:spcAft>
                <a:spcPts val="0"/>
              </a:spcAft>
              <a:buNone/>
              <a:defRPr sz="1800"/>
            </a:lvl2pPr>
            <a:lvl3pPr lvl="2" algn="r" rtl="0">
              <a:spcBef>
                <a:spcPts val="0"/>
              </a:spcBef>
              <a:spcAft>
                <a:spcPts val="0"/>
              </a:spcAft>
              <a:buNone/>
              <a:defRPr sz="1800"/>
            </a:lvl3pPr>
            <a:lvl4pPr lvl="3" algn="r" rtl="0">
              <a:spcBef>
                <a:spcPts val="0"/>
              </a:spcBef>
              <a:spcAft>
                <a:spcPts val="0"/>
              </a:spcAft>
              <a:buNone/>
              <a:defRPr sz="1800"/>
            </a:lvl4pPr>
            <a:lvl5pPr lvl="4" algn="r" rtl="0">
              <a:spcBef>
                <a:spcPts val="0"/>
              </a:spcBef>
              <a:spcAft>
                <a:spcPts val="0"/>
              </a:spcAft>
              <a:buNone/>
              <a:defRPr sz="1800"/>
            </a:lvl5pPr>
            <a:lvl6pPr lvl="5" algn="r" rtl="0">
              <a:spcBef>
                <a:spcPts val="0"/>
              </a:spcBef>
              <a:spcAft>
                <a:spcPts val="0"/>
              </a:spcAft>
              <a:buNone/>
              <a:defRPr sz="1800"/>
            </a:lvl6pPr>
            <a:lvl7pPr lvl="6" algn="r" rtl="0">
              <a:spcBef>
                <a:spcPts val="0"/>
              </a:spcBef>
              <a:spcAft>
                <a:spcPts val="0"/>
              </a:spcAft>
              <a:buNone/>
              <a:defRPr sz="1800"/>
            </a:lvl7pPr>
            <a:lvl8pPr lvl="7" algn="r" rtl="0">
              <a:spcBef>
                <a:spcPts val="0"/>
              </a:spcBef>
              <a:spcAft>
                <a:spcPts val="0"/>
              </a:spcAft>
              <a:buNone/>
              <a:defRPr sz="1800"/>
            </a:lvl8pPr>
            <a:lvl9pPr lvl="8" algn="r" rtl="0">
              <a:spcBef>
                <a:spcPts val="0"/>
              </a:spcBef>
              <a:spcAft>
                <a:spcPts val="0"/>
              </a:spcAft>
              <a:buNone/>
              <a:defRPr sz="1800"/>
            </a:lvl9pPr>
          </a:lstStyle>
          <a:p>
            <a:endParaRPr/>
          </a:p>
        </p:txBody>
      </p:sp>
      <p:sp>
        <p:nvSpPr>
          <p:cNvPr id="226" name="Google Shape;226;p24"/>
          <p:cNvSpPr txBox="1">
            <a:spLocks noGrp="1"/>
          </p:cNvSpPr>
          <p:nvPr>
            <p:ph type="subTitle" idx="1"/>
          </p:nvPr>
        </p:nvSpPr>
        <p:spPr>
          <a:xfrm>
            <a:off x="717513" y="2011675"/>
            <a:ext cx="1984800" cy="939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100"/>
            </a:lvl1pPr>
            <a:lvl2pPr lvl="1" algn="r" rtl="0">
              <a:spcBef>
                <a:spcPts val="1600"/>
              </a:spcBef>
              <a:spcAft>
                <a:spcPts val="0"/>
              </a:spcAft>
              <a:buNone/>
              <a:defRPr sz="1100"/>
            </a:lvl2pPr>
            <a:lvl3pPr lvl="2" algn="r" rtl="0">
              <a:spcBef>
                <a:spcPts val="1600"/>
              </a:spcBef>
              <a:spcAft>
                <a:spcPts val="0"/>
              </a:spcAft>
              <a:buNone/>
              <a:defRPr sz="1100"/>
            </a:lvl3pPr>
            <a:lvl4pPr lvl="3" algn="r" rtl="0">
              <a:spcBef>
                <a:spcPts val="1600"/>
              </a:spcBef>
              <a:spcAft>
                <a:spcPts val="0"/>
              </a:spcAft>
              <a:buNone/>
              <a:defRPr sz="1100"/>
            </a:lvl4pPr>
            <a:lvl5pPr lvl="4" algn="r" rtl="0">
              <a:spcBef>
                <a:spcPts val="1600"/>
              </a:spcBef>
              <a:spcAft>
                <a:spcPts val="0"/>
              </a:spcAft>
              <a:buNone/>
              <a:defRPr sz="1100"/>
            </a:lvl5pPr>
            <a:lvl6pPr lvl="5" algn="r" rtl="0">
              <a:spcBef>
                <a:spcPts val="1600"/>
              </a:spcBef>
              <a:spcAft>
                <a:spcPts val="0"/>
              </a:spcAft>
              <a:buNone/>
              <a:defRPr sz="1100"/>
            </a:lvl6pPr>
            <a:lvl7pPr lvl="6" algn="r" rtl="0">
              <a:spcBef>
                <a:spcPts val="1600"/>
              </a:spcBef>
              <a:spcAft>
                <a:spcPts val="0"/>
              </a:spcAft>
              <a:buNone/>
              <a:defRPr sz="1100"/>
            </a:lvl7pPr>
            <a:lvl8pPr lvl="7" algn="r" rtl="0">
              <a:spcBef>
                <a:spcPts val="1600"/>
              </a:spcBef>
              <a:spcAft>
                <a:spcPts val="0"/>
              </a:spcAft>
              <a:buNone/>
              <a:defRPr sz="1100"/>
            </a:lvl8pPr>
            <a:lvl9pPr lvl="8" algn="r" rtl="0">
              <a:spcBef>
                <a:spcPts val="1600"/>
              </a:spcBef>
              <a:spcAft>
                <a:spcPts val="1600"/>
              </a:spcAft>
              <a:buNone/>
              <a:defRPr sz="1100"/>
            </a:lvl9pPr>
          </a:lstStyle>
          <a:p>
            <a:endParaRPr/>
          </a:p>
        </p:txBody>
      </p:sp>
      <p:sp>
        <p:nvSpPr>
          <p:cNvPr id="227" name="Google Shape;227;p24"/>
          <p:cNvSpPr txBox="1">
            <a:spLocks noGrp="1"/>
          </p:cNvSpPr>
          <p:nvPr>
            <p:ph type="title" idx="3"/>
          </p:nvPr>
        </p:nvSpPr>
        <p:spPr>
          <a:xfrm>
            <a:off x="6441667" y="1608375"/>
            <a:ext cx="1984800" cy="492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
        <p:nvSpPr>
          <p:cNvPr id="228" name="Google Shape;228;p24"/>
          <p:cNvSpPr txBox="1">
            <a:spLocks noGrp="1"/>
          </p:cNvSpPr>
          <p:nvPr>
            <p:ph type="subTitle" idx="4"/>
          </p:nvPr>
        </p:nvSpPr>
        <p:spPr>
          <a:xfrm>
            <a:off x="6441667" y="2011675"/>
            <a:ext cx="1984800" cy="939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100"/>
            </a:lvl1pPr>
            <a:lvl2pPr lvl="1" rtl="0">
              <a:spcBef>
                <a:spcPts val="1600"/>
              </a:spcBef>
              <a:spcAft>
                <a:spcPts val="0"/>
              </a:spcAft>
              <a:buNone/>
              <a:defRPr sz="1100"/>
            </a:lvl2pPr>
            <a:lvl3pPr lvl="2" rtl="0">
              <a:spcBef>
                <a:spcPts val="1600"/>
              </a:spcBef>
              <a:spcAft>
                <a:spcPts val="0"/>
              </a:spcAft>
              <a:buNone/>
              <a:defRPr sz="1100"/>
            </a:lvl3pPr>
            <a:lvl4pPr lvl="3" rtl="0">
              <a:spcBef>
                <a:spcPts val="1600"/>
              </a:spcBef>
              <a:spcAft>
                <a:spcPts val="0"/>
              </a:spcAft>
              <a:buNone/>
              <a:defRPr sz="1100"/>
            </a:lvl4pPr>
            <a:lvl5pPr lvl="4" rtl="0">
              <a:spcBef>
                <a:spcPts val="1600"/>
              </a:spcBef>
              <a:spcAft>
                <a:spcPts val="0"/>
              </a:spcAft>
              <a:buNone/>
              <a:defRPr sz="1100"/>
            </a:lvl5pPr>
            <a:lvl6pPr lvl="5" rtl="0">
              <a:spcBef>
                <a:spcPts val="1600"/>
              </a:spcBef>
              <a:spcAft>
                <a:spcPts val="0"/>
              </a:spcAft>
              <a:buNone/>
              <a:defRPr sz="1100"/>
            </a:lvl6pPr>
            <a:lvl7pPr lvl="6" rtl="0">
              <a:spcBef>
                <a:spcPts val="1600"/>
              </a:spcBef>
              <a:spcAft>
                <a:spcPts val="0"/>
              </a:spcAft>
              <a:buNone/>
              <a:defRPr sz="1100"/>
            </a:lvl7pPr>
            <a:lvl8pPr lvl="7" rtl="0">
              <a:spcBef>
                <a:spcPts val="1600"/>
              </a:spcBef>
              <a:spcAft>
                <a:spcPts val="0"/>
              </a:spcAft>
              <a:buNone/>
              <a:defRPr sz="1100"/>
            </a:lvl8pPr>
            <a:lvl9pPr lvl="8" rtl="0">
              <a:spcBef>
                <a:spcPts val="1600"/>
              </a:spcBef>
              <a:spcAft>
                <a:spcPts val="1600"/>
              </a:spcAft>
              <a:buNone/>
              <a:defRPr sz="1100"/>
            </a:lvl9pPr>
          </a:lstStyle>
          <a:p>
            <a:endParaRPr/>
          </a:p>
        </p:txBody>
      </p:sp>
      <p:sp>
        <p:nvSpPr>
          <p:cNvPr id="229" name="Google Shape;229;p24"/>
          <p:cNvSpPr txBox="1">
            <a:spLocks noGrp="1"/>
          </p:cNvSpPr>
          <p:nvPr>
            <p:ph type="title" idx="5"/>
          </p:nvPr>
        </p:nvSpPr>
        <p:spPr>
          <a:xfrm>
            <a:off x="717513" y="3229675"/>
            <a:ext cx="1984800" cy="4926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800"/>
            </a:lvl1pPr>
            <a:lvl2pPr lvl="1" algn="r" rtl="0">
              <a:spcBef>
                <a:spcPts val="0"/>
              </a:spcBef>
              <a:spcAft>
                <a:spcPts val="0"/>
              </a:spcAft>
              <a:buNone/>
              <a:defRPr sz="1800"/>
            </a:lvl2pPr>
            <a:lvl3pPr lvl="2" algn="r" rtl="0">
              <a:spcBef>
                <a:spcPts val="0"/>
              </a:spcBef>
              <a:spcAft>
                <a:spcPts val="0"/>
              </a:spcAft>
              <a:buNone/>
              <a:defRPr sz="1800"/>
            </a:lvl3pPr>
            <a:lvl4pPr lvl="3" algn="r" rtl="0">
              <a:spcBef>
                <a:spcPts val="0"/>
              </a:spcBef>
              <a:spcAft>
                <a:spcPts val="0"/>
              </a:spcAft>
              <a:buNone/>
              <a:defRPr sz="1800"/>
            </a:lvl4pPr>
            <a:lvl5pPr lvl="4" algn="r" rtl="0">
              <a:spcBef>
                <a:spcPts val="0"/>
              </a:spcBef>
              <a:spcAft>
                <a:spcPts val="0"/>
              </a:spcAft>
              <a:buNone/>
              <a:defRPr sz="1800"/>
            </a:lvl5pPr>
            <a:lvl6pPr lvl="5" algn="r" rtl="0">
              <a:spcBef>
                <a:spcPts val="0"/>
              </a:spcBef>
              <a:spcAft>
                <a:spcPts val="0"/>
              </a:spcAft>
              <a:buNone/>
              <a:defRPr sz="1800"/>
            </a:lvl6pPr>
            <a:lvl7pPr lvl="6" algn="r" rtl="0">
              <a:spcBef>
                <a:spcPts val="0"/>
              </a:spcBef>
              <a:spcAft>
                <a:spcPts val="0"/>
              </a:spcAft>
              <a:buNone/>
              <a:defRPr sz="1800"/>
            </a:lvl7pPr>
            <a:lvl8pPr lvl="7" algn="r" rtl="0">
              <a:spcBef>
                <a:spcPts val="0"/>
              </a:spcBef>
              <a:spcAft>
                <a:spcPts val="0"/>
              </a:spcAft>
              <a:buNone/>
              <a:defRPr sz="1800"/>
            </a:lvl8pPr>
            <a:lvl9pPr lvl="8" algn="r" rtl="0">
              <a:spcBef>
                <a:spcPts val="0"/>
              </a:spcBef>
              <a:spcAft>
                <a:spcPts val="0"/>
              </a:spcAft>
              <a:buNone/>
              <a:defRPr sz="1800"/>
            </a:lvl9pPr>
          </a:lstStyle>
          <a:p>
            <a:endParaRPr/>
          </a:p>
        </p:txBody>
      </p:sp>
      <p:sp>
        <p:nvSpPr>
          <p:cNvPr id="230" name="Google Shape;230;p24"/>
          <p:cNvSpPr txBox="1">
            <a:spLocks noGrp="1"/>
          </p:cNvSpPr>
          <p:nvPr>
            <p:ph type="subTitle" idx="6"/>
          </p:nvPr>
        </p:nvSpPr>
        <p:spPr>
          <a:xfrm>
            <a:off x="717513" y="3632975"/>
            <a:ext cx="1984800" cy="939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100"/>
            </a:lvl1pPr>
            <a:lvl2pPr lvl="1" algn="r" rtl="0">
              <a:spcBef>
                <a:spcPts val="1600"/>
              </a:spcBef>
              <a:spcAft>
                <a:spcPts val="0"/>
              </a:spcAft>
              <a:buNone/>
              <a:defRPr sz="1100"/>
            </a:lvl2pPr>
            <a:lvl3pPr lvl="2" algn="r" rtl="0">
              <a:spcBef>
                <a:spcPts val="1600"/>
              </a:spcBef>
              <a:spcAft>
                <a:spcPts val="0"/>
              </a:spcAft>
              <a:buNone/>
              <a:defRPr sz="1100"/>
            </a:lvl3pPr>
            <a:lvl4pPr lvl="3" algn="r" rtl="0">
              <a:spcBef>
                <a:spcPts val="1600"/>
              </a:spcBef>
              <a:spcAft>
                <a:spcPts val="0"/>
              </a:spcAft>
              <a:buNone/>
              <a:defRPr sz="1100"/>
            </a:lvl4pPr>
            <a:lvl5pPr lvl="4" algn="r" rtl="0">
              <a:spcBef>
                <a:spcPts val="1600"/>
              </a:spcBef>
              <a:spcAft>
                <a:spcPts val="0"/>
              </a:spcAft>
              <a:buNone/>
              <a:defRPr sz="1100"/>
            </a:lvl5pPr>
            <a:lvl6pPr lvl="5" algn="r" rtl="0">
              <a:spcBef>
                <a:spcPts val="1600"/>
              </a:spcBef>
              <a:spcAft>
                <a:spcPts val="0"/>
              </a:spcAft>
              <a:buNone/>
              <a:defRPr sz="1100"/>
            </a:lvl6pPr>
            <a:lvl7pPr lvl="6" algn="r" rtl="0">
              <a:spcBef>
                <a:spcPts val="1600"/>
              </a:spcBef>
              <a:spcAft>
                <a:spcPts val="0"/>
              </a:spcAft>
              <a:buNone/>
              <a:defRPr sz="1100"/>
            </a:lvl7pPr>
            <a:lvl8pPr lvl="7" algn="r" rtl="0">
              <a:spcBef>
                <a:spcPts val="1600"/>
              </a:spcBef>
              <a:spcAft>
                <a:spcPts val="0"/>
              </a:spcAft>
              <a:buNone/>
              <a:defRPr sz="1100"/>
            </a:lvl8pPr>
            <a:lvl9pPr lvl="8" algn="r" rtl="0">
              <a:spcBef>
                <a:spcPts val="1600"/>
              </a:spcBef>
              <a:spcAft>
                <a:spcPts val="1600"/>
              </a:spcAft>
              <a:buNone/>
              <a:defRPr sz="1100"/>
            </a:lvl9pPr>
          </a:lstStyle>
          <a:p>
            <a:endParaRPr/>
          </a:p>
        </p:txBody>
      </p:sp>
      <p:sp>
        <p:nvSpPr>
          <p:cNvPr id="231" name="Google Shape;231;p24"/>
          <p:cNvSpPr txBox="1">
            <a:spLocks noGrp="1"/>
          </p:cNvSpPr>
          <p:nvPr>
            <p:ph type="title" idx="7"/>
          </p:nvPr>
        </p:nvSpPr>
        <p:spPr>
          <a:xfrm>
            <a:off x="6441667" y="3229675"/>
            <a:ext cx="1984800" cy="492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
        <p:nvSpPr>
          <p:cNvPr id="232" name="Google Shape;232;p24"/>
          <p:cNvSpPr txBox="1">
            <a:spLocks noGrp="1"/>
          </p:cNvSpPr>
          <p:nvPr>
            <p:ph type="subTitle" idx="8"/>
          </p:nvPr>
        </p:nvSpPr>
        <p:spPr>
          <a:xfrm>
            <a:off x="6441667" y="3632975"/>
            <a:ext cx="1984800" cy="939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100"/>
            </a:lvl1pPr>
            <a:lvl2pPr lvl="1" rtl="0">
              <a:spcBef>
                <a:spcPts val="1600"/>
              </a:spcBef>
              <a:spcAft>
                <a:spcPts val="0"/>
              </a:spcAft>
              <a:buNone/>
              <a:defRPr sz="1100"/>
            </a:lvl2pPr>
            <a:lvl3pPr lvl="2" rtl="0">
              <a:spcBef>
                <a:spcPts val="1600"/>
              </a:spcBef>
              <a:spcAft>
                <a:spcPts val="0"/>
              </a:spcAft>
              <a:buNone/>
              <a:defRPr sz="1100"/>
            </a:lvl3pPr>
            <a:lvl4pPr lvl="3" rtl="0">
              <a:spcBef>
                <a:spcPts val="1600"/>
              </a:spcBef>
              <a:spcAft>
                <a:spcPts val="0"/>
              </a:spcAft>
              <a:buNone/>
              <a:defRPr sz="1100"/>
            </a:lvl4pPr>
            <a:lvl5pPr lvl="4" rtl="0">
              <a:spcBef>
                <a:spcPts val="1600"/>
              </a:spcBef>
              <a:spcAft>
                <a:spcPts val="0"/>
              </a:spcAft>
              <a:buNone/>
              <a:defRPr sz="1100"/>
            </a:lvl5pPr>
            <a:lvl6pPr lvl="5" rtl="0">
              <a:spcBef>
                <a:spcPts val="1600"/>
              </a:spcBef>
              <a:spcAft>
                <a:spcPts val="0"/>
              </a:spcAft>
              <a:buNone/>
              <a:defRPr sz="1100"/>
            </a:lvl6pPr>
            <a:lvl7pPr lvl="6" rtl="0">
              <a:spcBef>
                <a:spcPts val="1600"/>
              </a:spcBef>
              <a:spcAft>
                <a:spcPts val="0"/>
              </a:spcAft>
              <a:buNone/>
              <a:defRPr sz="1100"/>
            </a:lvl7pPr>
            <a:lvl8pPr lvl="7" rtl="0">
              <a:spcBef>
                <a:spcPts val="1600"/>
              </a:spcBef>
              <a:spcAft>
                <a:spcPts val="0"/>
              </a:spcAft>
              <a:buNone/>
              <a:defRPr sz="1100"/>
            </a:lvl8pPr>
            <a:lvl9pPr lvl="8" rtl="0">
              <a:spcBef>
                <a:spcPts val="1600"/>
              </a:spcBef>
              <a:spcAft>
                <a:spcPts val="1600"/>
              </a:spcAft>
              <a:buNone/>
              <a:defRPr sz="11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REE COLUMNS 3">
  <p:cSld name="TITLE_ONLY_1_2_1_1_1_1_1_2">
    <p:bg>
      <p:bgPr>
        <a:solidFill>
          <a:srgbClr val="A0EBFF"/>
        </a:solidFill>
        <a:effectLst/>
      </p:bgPr>
    </p:bg>
    <p:spTree>
      <p:nvGrpSpPr>
        <p:cNvPr id="1" name="Shape 233"/>
        <p:cNvGrpSpPr/>
        <p:nvPr/>
      </p:nvGrpSpPr>
      <p:grpSpPr>
        <a:xfrm>
          <a:off x="0" y="0"/>
          <a:ext cx="0" cy="0"/>
          <a:chOff x="0" y="0"/>
          <a:chExt cx="0" cy="0"/>
        </a:xfrm>
      </p:grpSpPr>
      <p:sp>
        <p:nvSpPr>
          <p:cNvPr id="234" name="Google Shape;234;p25"/>
          <p:cNvSpPr/>
          <p:nvPr/>
        </p:nvSpPr>
        <p:spPr>
          <a:xfrm flipH="1">
            <a:off x="3222649" y="1592997"/>
            <a:ext cx="5854826" cy="2933425"/>
          </a:xfrm>
          <a:custGeom>
            <a:avLst/>
            <a:gdLst/>
            <a:ahLst/>
            <a:cxnLst/>
            <a:rect l="l" t="t" r="r" b="b"/>
            <a:pathLst>
              <a:path w="225946" h="113205" extrusionOk="0">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5"/>
          <p:cNvSpPr/>
          <p:nvPr/>
        </p:nvSpPr>
        <p:spPr>
          <a:xfrm>
            <a:off x="70" y="850947"/>
            <a:ext cx="8179245" cy="4098021"/>
          </a:xfrm>
          <a:custGeom>
            <a:avLst/>
            <a:gdLst/>
            <a:ahLst/>
            <a:cxnLst/>
            <a:rect l="l" t="t" r="r" b="b"/>
            <a:pathLst>
              <a:path w="225946" h="113205" extrusionOk="0">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rgbClr val="FFFFFF">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5"/>
          <p:cNvSpPr/>
          <p:nvPr/>
        </p:nvSpPr>
        <p:spPr>
          <a:xfrm>
            <a:off x="82" y="3040134"/>
            <a:ext cx="9143830" cy="2103365"/>
          </a:xfrm>
          <a:custGeom>
            <a:avLst/>
            <a:gdLst/>
            <a:ahLst/>
            <a:cxnLst/>
            <a:rect l="l" t="t" r="r" b="b"/>
            <a:pathLst>
              <a:path w="252592" h="58104" extrusionOk="0">
                <a:moveTo>
                  <a:pt x="23957" y="0"/>
                </a:moveTo>
                <a:cubicBezTo>
                  <a:pt x="15373" y="0"/>
                  <a:pt x="7336" y="1024"/>
                  <a:pt x="0" y="3430"/>
                </a:cubicBezTo>
                <a:lnTo>
                  <a:pt x="0" y="17206"/>
                </a:lnTo>
                <a:lnTo>
                  <a:pt x="0" y="40352"/>
                </a:lnTo>
                <a:lnTo>
                  <a:pt x="0" y="58104"/>
                </a:lnTo>
                <a:lnTo>
                  <a:pt x="148650" y="58104"/>
                </a:lnTo>
                <a:cubicBezTo>
                  <a:pt x="147757" y="57997"/>
                  <a:pt x="146769" y="57818"/>
                  <a:pt x="145721" y="57568"/>
                </a:cubicBezTo>
                <a:lnTo>
                  <a:pt x="145721" y="57568"/>
                </a:lnTo>
                <a:lnTo>
                  <a:pt x="148650" y="58104"/>
                </a:lnTo>
                <a:lnTo>
                  <a:pt x="252592" y="58104"/>
                </a:lnTo>
                <a:lnTo>
                  <a:pt x="252592" y="16777"/>
                </a:lnTo>
                <a:cubicBezTo>
                  <a:pt x="236294" y="29080"/>
                  <a:pt x="217132" y="33582"/>
                  <a:pt x="196520" y="33582"/>
                </a:cubicBezTo>
                <a:cubicBezTo>
                  <a:pt x="140227" y="33582"/>
                  <a:pt x="73113" y="0"/>
                  <a:pt x="239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5"/>
          <p:cNvSpPr txBox="1">
            <a:spLocks noGrp="1"/>
          </p:cNvSpPr>
          <p:nvPr>
            <p:ph type="title"/>
          </p:nvPr>
        </p:nvSpPr>
        <p:spPr>
          <a:xfrm>
            <a:off x="717525" y="54275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38" name="Google Shape;238;p25"/>
          <p:cNvSpPr txBox="1">
            <a:spLocks noGrp="1"/>
          </p:cNvSpPr>
          <p:nvPr>
            <p:ph type="subTitle" idx="1"/>
          </p:nvPr>
        </p:nvSpPr>
        <p:spPr>
          <a:xfrm>
            <a:off x="1162550" y="2509075"/>
            <a:ext cx="1984800" cy="1151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100"/>
            </a:lvl1pPr>
            <a:lvl2pPr lvl="1" algn="ctr" rtl="0">
              <a:spcBef>
                <a:spcPts val="1600"/>
              </a:spcBef>
              <a:spcAft>
                <a:spcPts val="0"/>
              </a:spcAft>
              <a:buNone/>
              <a:defRPr sz="1100"/>
            </a:lvl2pPr>
            <a:lvl3pPr lvl="2" algn="ctr" rtl="0">
              <a:spcBef>
                <a:spcPts val="1600"/>
              </a:spcBef>
              <a:spcAft>
                <a:spcPts val="0"/>
              </a:spcAft>
              <a:buNone/>
              <a:defRPr sz="1100"/>
            </a:lvl3pPr>
            <a:lvl4pPr lvl="3" algn="ctr" rtl="0">
              <a:spcBef>
                <a:spcPts val="1600"/>
              </a:spcBef>
              <a:spcAft>
                <a:spcPts val="0"/>
              </a:spcAft>
              <a:buNone/>
              <a:defRPr sz="1100"/>
            </a:lvl4pPr>
            <a:lvl5pPr lvl="4" algn="ctr" rtl="0">
              <a:spcBef>
                <a:spcPts val="1600"/>
              </a:spcBef>
              <a:spcAft>
                <a:spcPts val="0"/>
              </a:spcAft>
              <a:buNone/>
              <a:defRPr sz="1100"/>
            </a:lvl5pPr>
            <a:lvl6pPr lvl="5" algn="ctr" rtl="0">
              <a:spcBef>
                <a:spcPts val="1600"/>
              </a:spcBef>
              <a:spcAft>
                <a:spcPts val="0"/>
              </a:spcAft>
              <a:buNone/>
              <a:defRPr sz="1100"/>
            </a:lvl6pPr>
            <a:lvl7pPr lvl="6" algn="ctr" rtl="0">
              <a:spcBef>
                <a:spcPts val="1600"/>
              </a:spcBef>
              <a:spcAft>
                <a:spcPts val="0"/>
              </a:spcAft>
              <a:buNone/>
              <a:defRPr sz="1100"/>
            </a:lvl7pPr>
            <a:lvl8pPr lvl="7" algn="ctr" rtl="0">
              <a:spcBef>
                <a:spcPts val="1600"/>
              </a:spcBef>
              <a:spcAft>
                <a:spcPts val="0"/>
              </a:spcAft>
              <a:buNone/>
              <a:defRPr sz="1100"/>
            </a:lvl8pPr>
            <a:lvl9pPr lvl="8" algn="ctr" rtl="0">
              <a:spcBef>
                <a:spcPts val="1600"/>
              </a:spcBef>
              <a:spcAft>
                <a:spcPts val="1600"/>
              </a:spcAft>
              <a:buNone/>
              <a:defRPr sz="1100"/>
            </a:lvl9pPr>
          </a:lstStyle>
          <a:p>
            <a:endParaRPr/>
          </a:p>
        </p:txBody>
      </p:sp>
      <p:sp>
        <p:nvSpPr>
          <p:cNvPr id="239" name="Google Shape;239;p25"/>
          <p:cNvSpPr txBox="1">
            <a:spLocks noGrp="1"/>
          </p:cNvSpPr>
          <p:nvPr>
            <p:ph type="title" idx="2"/>
          </p:nvPr>
        </p:nvSpPr>
        <p:spPr>
          <a:xfrm>
            <a:off x="1162538" y="3737250"/>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5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240" name="Google Shape;240;p25"/>
          <p:cNvSpPr txBox="1">
            <a:spLocks noGrp="1"/>
          </p:cNvSpPr>
          <p:nvPr>
            <p:ph type="subTitle" idx="3"/>
          </p:nvPr>
        </p:nvSpPr>
        <p:spPr>
          <a:xfrm>
            <a:off x="3579600" y="2509075"/>
            <a:ext cx="1984800" cy="1151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100"/>
            </a:lvl1pPr>
            <a:lvl2pPr lvl="1" algn="ctr" rtl="0">
              <a:spcBef>
                <a:spcPts val="1600"/>
              </a:spcBef>
              <a:spcAft>
                <a:spcPts val="0"/>
              </a:spcAft>
              <a:buNone/>
              <a:defRPr sz="1100"/>
            </a:lvl2pPr>
            <a:lvl3pPr lvl="2" algn="ctr" rtl="0">
              <a:spcBef>
                <a:spcPts val="1600"/>
              </a:spcBef>
              <a:spcAft>
                <a:spcPts val="0"/>
              </a:spcAft>
              <a:buNone/>
              <a:defRPr sz="1100"/>
            </a:lvl3pPr>
            <a:lvl4pPr lvl="3" algn="ctr" rtl="0">
              <a:spcBef>
                <a:spcPts val="1600"/>
              </a:spcBef>
              <a:spcAft>
                <a:spcPts val="0"/>
              </a:spcAft>
              <a:buNone/>
              <a:defRPr sz="1100"/>
            </a:lvl4pPr>
            <a:lvl5pPr lvl="4" algn="ctr" rtl="0">
              <a:spcBef>
                <a:spcPts val="1600"/>
              </a:spcBef>
              <a:spcAft>
                <a:spcPts val="0"/>
              </a:spcAft>
              <a:buNone/>
              <a:defRPr sz="1100"/>
            </a:lvl5pPr>
            <a:lvl6pPr lvl="5" algn="ctr" rtl="0">
              <a:spcBef>
                <a:spcPts val="1600"/>
              </a:spcBef>
              <a:spcAft>
                <a:spcPts val="0"/>
              </a:spcAft>
              <a:buNone/>
              <a:defRPr sz="1100"/>
            </a:lvl6pPr>
            <a:lvl7pPr lvl="6" algn="ctr" rtl="0">
              <a:spcBef>
                <a:spcPts val="1600"/>
              </a:spcBef>
              <a:spcAft>
                <a:spcPts val="0"/>
              </a:spcAft>
              <a:buNone/>
              <a:defRPr sz="1100"/>
            </a:lvl7pPr>
            <a:lvl8pPr lvl="7" algn="ctr" rtl="0">
              <a:spcBef>
                <a:spcPts val="1600"/>
              </a:spcBef>
              <a:spcAft>
                <a:spcPts val="0"/>
              </a:spcAft>
              <a:buNone/>
              <a:defRPr sz="1100"/>
            </a:lvl8pPr>
            <a:lvl9pPr lvl="8" algn="ctr" rtl="0">
              <a:spcBef>
                <a:spcPts val="1600"/>
              </a:spcBef>
              <a:spcAft>
                <a:spcPts val="1600"/>
              </a:spcAft>
              <a:buNone/>
              <a:defRPr sz="1100"/>
            </a:lvl9pPr>
          </a:lstStyle>
          <a:p>
            <a:endParaRPr/>
          </a:p>
        </p:txBody>
      </p:sp>
      <p:sp>
        <p:nvSpPr>
          <p:cNvPr id="241" name="Google Shape;241;p25"/>
          <p:cNvSpPr txBox="1">
            <a:spLocks noGrp="1"/>
          </p:cNvSpPr>
          <p:nvPr>
            <p:ph type="title" idx="4"/>
          </p:nvPr>
        </p:nvSpPr>
        <p:spPr>
          <a:xfrm>
            <a:off x="3579588" y="3737250"/>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5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242" name="Google Shape;242;p25"/>
          <p:cNvSpPr txBox="1">
            <a:spLocks noGrp="1"/>
          </p:cNvSpPr>
          <p:nvPr>
            <p:ph type="subTitle" idx="5"/>
          </p:nvPr>
        </p:nvSpPr>
        <p:spPr>
          <a:xfrm>
            <a:off x="5996650" y="2509075"/>
            <a:ext cx="1984800" cy="1151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100"/>
            </a:lvl1pPr>
            <a:lvl2pPr lvl="1" algn="ctr" rtl="0">
              <a:spcBef>
                <a:spcPts val="1600"/>
              </a:spcBef>
              <a:spcAft>
                <a:spcPts val="0"/>
              </a:spcAft>
              <a:buNone/>
              <a:defRPr sz="1100"/>
            </a:lvl2pPr>
            <a:lvl3pPr lvl="2" algn="ctr" rtl="0">
              <a:spcBef>
                <a:spcPts val="1600"/>
              </a:spcBef>
              <a:spcAft>
                <a:spcPts val="0"/>
              </a:spcAft>
              <a:buNone/>
              <a:defRPr sz="1100"/>
            </a:lvl3pPr>
            <a:lvl4pPr lvl="3" algn="ctr" rtl="0">
              <a:spcBef>
                <a:spcPts val="1600"/>
              </a:spcBef>
              <a:spcAft>
                <a:spcPts val="0"/>
              </a:spcAft>
              <a:buNone/>
              <a:defRPr sz="1100"/>
            </a:lvl4pPr>
            <a:lvl5pPr lvl="4" algn="ctr" rtl="0">
              <a:spcBef>
                <a:spcPts val="1600"/>
              </a:spcBef>
              <a:spcAft>
                <a:spcPts val="0"/>
              </a:spcAft>
              <a:buNone/>
              <a:defRPr sz="1100"/>
            </a:lvl5pPr>
            <a:lvl6pPr lvl="5" algn="ctr" rtl="0">
              <a:spcBef>
                <a:spcPts val="1600"/>
              </a:spcBef>
              <a:spcAft>
                <a:spcPts val="0"/>
              </a:spcAft>
              <a:buNone/>
              <a:defRPr sz="1100"/>
            </a:lvl6pPr>
            <a:lvl7pPr lvl="6" algn="ctr" rtl="0">
              <a:spcBef>
                <a:spcPts val="1600"/>
              </a:spcBef>
              <a:spcAft>
                <a:spcPts val="0"/>
              </a:spcAft>
              <a:buNone/>
              <a:defRPr sz="1100"/>
            </a:lvl7pPr>
            <a:lvl8pPr lvl="7" algn="ctr" rtl="0">
              <a:spcBef>
                <a:spcPts val="1600"/>
              </a:spcBef>
              <a:spcAft>
                <a:spcPts val="0"/>
              </a:spcAft>
              <a:buNone/>
              <a:defRPr sz="1100"/>
            </a:lvl8pPr>
            <a:lvl9pPr lvl="8" algn="ctr" rtl="0">
              <a:spcBef>
                <a:spcPts val="1600"/>
              </a:spcBef>
              <a:spcAft>
                <a:spcPts val="1600"/>
              </a:spcAft>
              <a:buNone/>
              <a:defRPr sz="1100"/>
            </a:lvl9pPr>
          </a:lstStyle>
          <a:p>
            <a:endParaRPr/>
          </a:p>
        </p:txBody>
      </p:sp>
      <p:sp>
        <p:nvSpPr>
          <p:cNvPr id="243" name="Google Shape;243;p25"/>
          <p:cNvSpPr txBox="1">
            <a:spLocks noGrp="1"/>
          </p:cNvSpPr>
          <p:nvPr>
            <p:ph type="title" idx="6"/>
          </p:nvPr>
        </p:nvSpPr>
        <p:spPr>
          <a:xfrm>
            <a:off x="5996638" y="3737250"/>
            <a:ext cx="1984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5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LOSING SLIDE">
  <p:cSld name="TITLE_ONLY_1_2_1_1_1_1_1_1">
    <p:bg>
      <p:bgPr>
        <a:solidFill>
          <a:srgbClr val="FFFFFF"/>
        </a:solidFill>
        <a:effectLst/>
      </p:bgPr>
    </p:bg>
    <p:spTree>
      <p:nvGrpSpPr>
        <p:cNvPr id="1" name="Shape 244"/>
        <p:cNvGrpSpPr/>
        <p:nvPr/>
      </p:nvGrpSpPr>
      <p:grpSpPr>
        <a:xfrm>
          <a:off x="0" y="0"/>
          <a:ext cx="0" cy="0"/>
          <a:chOff x="0" y="0"/>
          <a:chExt cx="0" cy="0"/>
        </a:xfrm>
      </p:grpSpPr>
      <p:sp>
        <p:nvSpPr>
          <p:cNvPr id="245" name="Google Shape;245;p26"/>
          <p:cNvSpPr txBox="1">
            <a:spLocks noGrp="1"/>
          </p:cNvSpPr>
          <p:nvPr>
            <p:ph type="title"/>
          </p:nvPr>
        </p:nvSpPr>
        <p:spPr>
          <a:xfrm>
            <a:off x="3467975" y="533850"/>
            <a:ext cx="4958400" cy="1282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60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endParaRPr/>
          </a:p>
        </p:txBody>
      </p:sp>
      <p:sp>
        <p:nvSpPr>
          <p:cNvPr id="246" name="Google Shape;246;p26"/>
          <p:cNvSpPr txBox="1">
            <a:spLocks noGrp="1"/>
          </p:cNvSpPr>
          <p:nvPr>
            <p:ph type="subTitle" idx="1"/>
          </p:nvPr>
        </p:nvSpPr>
        <p:spPr>
          <a:xfrm>
            <a:off x="3608475" y="2125150"/>
            <a:ext cx="4818000" cy="58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100"/>
            </a:lvl1pPr>
            <a:lvl2pPr lvl="1" algn="r" rtl="0">
              <a:lnSpc>
                <a:spcPct val="100000"/>
              </a:lnSpc>
              <a:spcBef>
                <a:spcPts val="1600"/>
              </a:spcBef>
              <a:spcAft>
                <a:spcPts val="0"/>
              </a:spcAft>
              <a:buNone/>
              <a:defRPr sz="1100"/>
            </a:lvl2pPr>
            <a:lvl3pPr lvl="2" algn="r" rtl="0">
              <a:lnSpc>
                <a:spcPct val="100000"/>
              </a:lnSpc>
              <a:spcBef>
                <a:spcPts val="1600"/>
              </a:spcBef>
              <a:spcAft>
                <a:spcPts val="0"/>
              </a:spcAft>
              <a:buNone/>
              <a:defRPr sz="1100"/>
            </a:lvl3pPr>
            <a:lvl4pPr lvl="3" algn="r" rtl="0">
              <a:lnSpc>
                <a:spcPct val="100000"/>
              </a:lnSpc>
              <a:spcBef>
                <a:spcPts val="1600"/>
              </a:spcBef>
              <a:spcAft>
                <a:spcPts val="0"/>
              </a:spcAft>
              <a:buNone/>
              <a:defRPr sz="1100"/>
            </a:lvl4pPr>
            <a:lvl5pPr lvl="4" algn="r" rtl="0">
              <a:lnSpc>
                <a:spcPct val="100000"/>
              </a:lnSpc>
              <a:spcBef>
                <a:spcPts val="1600"/>
              </a:spcBef>
              <a:spcAft>
                <a:spcPts val="0"/>
              </a:spcAft>
              <a:buNone/>
              <a:defRPr sz="1100"/>
            </a:lvl5pPr>
            <a:lvl6pPr lvl="5" algn="r" rtl="0">
              <a:lnSpc>
                <a:spcPct val="100000"/>
              </a:lnSpc>
              <a:spcBef>
                <a:spcPts val="1600"/>
              </a:spcBef>
              <a:spcAft>
                <a:spcPts val="0"/>
              </a:spcAft>
              <a:buNone/>
              <a:defRPr sz="1100"/>
            </a:lvl6pPr>
            <a:lvl7pPr lvl="6" algn="r" rtl="0">
              <a:lnSpc>
                <a:spcPct val="100000"/>
              </a:lnSpc>
              <a:spcBef>
                <a:spcPts val="1600"/>
              </a:spcBef>
              <a:spcAft>
                <a:spcPts val="0"/>
              </a:spcAft>
              <a:buNone/>
              <a:defRPr sz="1100"/>
            </a:lvl7pPr>
            <a:lvl8pPr lvl="7" algn="r" rtl="0">
              <a:lnSpc>
                <a:spcPct val="100000"/>
              </a:lnSpc>
              <a:spcBef>
                <a:spcPts val="1600"/>
              </a:spcBef>
              <a:spcAft>
                <a:spcPts val="0"/>
              </a:spcAft>
              <a:buNone/>
              <a:defRPr sz="1100"/>
            </a:lvl8pPr>
            <a:lvl9pPr lvl="8" algn="r" rtl="0">
              <a:lnSpc>
                <a:spcPct val="100000"/>
              </a:lnSpc>
              <a:spcBef>
                <a:spcPts val="1600"/>
              </a:spcBef>
              <a:spcAft>
                <a:spcPts val="1600"/>
              </a:spcAft>
              <a:buNone/>
              <a:defRPr sz="1100"/>
            </a:lvl9pPr>
          </a:lstStyle>
          <a:p>
            <a:endParaRPr/>
          </a:p>
        </p:txBody>
      </p:sp>
      <p:sp>
        <p:nvSpPr>
          <p:cNvPr id="247" name="Google Shape;247;p26"/>
          <p:cNvSpPr txBox="1">
            <a:spLocks noGrp="1"/>
          </p:cNvSpPr>
          <p:nvPr>
            <p:ph type="title" idx="2"/>
          </p:nvPr>
        </p:nvSpPr>
        <p:spPr>
          <a:xfrm>
            <a:off x="3608450" y="1846425"/>
            <a:ext cx="4818000" cy="3840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700"/>
            </a:lvl1pPr>
            <a:lvl2pPr lvl="1" rtl="0">
              <a:spcBef>
                <a:spcPts val="0"/>
              </a:spcBef>
              <a:spcAft>
                <a:spcPts val="0"/>
              </a:spcAft>
              <a:buNone/>
              <a:defRPr>
                <a:latin typeface="Open Sans"/>
                <a:ea typeface="Open Sans"/>
                <a:cs typeface="Open Sans"/>
                <a:sym typeface="Open Sans"/>
              </a:defRPr>
            </a:lvl2pPr>
            <a:lvl3pPr lvl="2" rtl="0">
              <a:spcBef>
                <a:spcPts val="0"/>
              </a:spcBef>
              <a:spcAft>
                <a:spcPts val="0"/>
              </a:spcAft>
              <a:buNone/>
              <a:defRPr>
                <a:latin typeface="Open Sans"/>
                <a:ea typeface="Open Sans"/>
                <a:cs typeface="Open Sans"/>
                <a:sym typeface="Open Sans"/>
              </a:defRPr>
            </a:lvl3pPr>
            <a:lvl4pPr lvl="3" rtl="0">
              <a:spcBef>
                <a:spcPts val="0"/>
              </a:spcBef>
              <a:spcAft>
                <a:spcPts val="0"/>
              </a:spcAft>
              <a:buNone/>
              <a:defRPr>
                <a:latin typeface="Open Sans"/>
                <a:ea typeface="Open Sans"/>
                <a:cs typeface="Open Sans"/>
                <a:sym typeface="Open Sans"/>
              </a:defRPr>
            </a:lvl4pPr>
            <a:lvl5pPr lvl="4" rtl="0">
              <a:spcBef>
                <a:spcPts val="0"/>
              </a:spcBef>
              <a:spcAft>
                <a:spcPts val="0"/>
              </a:spcAft>
              <a:buNone/>
              <a:defRPr>
                <a:latin typeface="Open Sans"/>
                <a:ea typeface="Open Sans"/>
                <a:cs typeface="Open Sans"/>
                <a:sym typeface="Open Sans"/>
              </a:defRPr>
            </a:lvl5pPr>
            <a:lvl6pPr lvl="5" rtl="0">
              <a:spcBef>
                <a:spcPts val="0"/>
              </a:spcBef>
              <a:spcAft>
                <a:spcPts val="0"/>
              </a:spcAft>
              <a:buNone/>
              <a:defRPr>
                <a:latin typeface="Open Sans"/>
                <a:ea typeface="Open Sans"/>
                <a:cs typeface="Open Sans"/>
                <a:sym typeface="Open Sans"/>
              </a:defRPr>
            </a:lvl6pPr>
            <a:lvl7pPr lvl="6" rtl="0">
              <a:spcBef>
                <a:spcPts val="0"/>
              </a:spcBef>
              <a:spcAft>
                <a:spcPts val="0"/>
              </a:spcAft>
              <a:buNone/>
              <a:defRPr>
                <a:latin typeface="Open Sans"/>
                <a:ea typeface="Open Sans"/>
                <a:cs typeface="Open Sans"/>
                <a:sym typeface="Open Sans"/>
              </a:defRPr>
            </a:lvl7pPr>
            <a:lvl8pPr lvl="7" rtl="0">
              <a:spcBef>
                <a:spcPts val="0"/>
              </a:spcBef>
              <a:spcAft>
                <a:spcPts val="0"/>
              </a:spcAft>
              <a:buNone/>
              <a:defRPr>
                <a:latin typeface="Open Sans"/>
                <a:ea typeface="Open Sans"/>
                <a:cs typeface="Open Sans"/>
                <a:sym typeface="Open Sans"/>
              </a:defRPr>
            </a:lvl8pPr>
            <a:lvl9pPr lvl="8" rtl="0">
              <a:spcBef>
                <a:spcPts val="0"/>
              </a:spcBef>
              <a:spcAft>
                <a:spcPts val="0"/>
              </a:spcAft>
              <a:buNone/>
              <a:defRPr>
                <a:latin typeface="Open Sans"/>
                <a:ea typeface="Open Sans"/>
                <a:cs typeface="Open Sans"/>
                <a:sym typeface="Open Sans"/>
              </a:defRPr>
            </a:lvl9pPr>
          </a:lstStyle>
          <a:p>
            <a:endParaRPr/>
          </a:p>
        </p:txBody>
      </p:sp>
      <p:sp>
        <p:nvSpPr>
          <p:cNvPr id="248" name="Google Shape;248;p26"/>
          <p:cNvSpPr txBox="1"/>
          <p:nvPr/>
        </p:nvSpPr>
        <p:spPr>
          <a:xfrm>
            <a:off x="717525" y="542750"/>
            <a:ext cx="2826300" cy="6987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900" b="1">
                <a:solidFill>
                  <a:srgbClr val="053B5C"/>
                </a:solidFill>
                <a:latin typeface="Open Sans"/>
                <a:ea typeface="Open Sans"/>
                <a:cs typeface="Open Sans"/>
                <a:sym typeface="Open Sans"/>
              </a:rPr>
              <a:t>CREDITS</a:t>
            </a:r>
            <a:r>
              <a:rPr lang="en" sz="900">
                <a:solidFill>
                  <a:srgbClr val="053B5C"/>
                </a:solidFill>
                <a:latin typeface="Open Sans"/>
                <a:ea typeface="Open Sans"/>
                <a:cs typeface="Open Sans"/>
                <a:sym typeface="Open Sans"/>
              </a:rPr>
              <a:t>: This presentation template was created by </a:t>
            </a:r>
            <a:r>
              <a:rPr lang="en" sz="900" b="1">
                <a:solidFill>
                  <a:srgbClr val="053B5C"/>
                </a:solidFill>
                <a:uFill>
                  <a:noFill/>
                </a:uFill>
                <a:latin typeface="Open Sans"/>
                <a:ea typeface="Open Sans"/>
                <a:cs typeface="Open Sans"/>
                <a:sym typeface="Open Sans"/>
                <a:hlinkClick r:id="rId2"/>
              </a:rPr>
              <a:t>Slidesgo</a:t>
            </a:r>
            <a:r>
              <a:rPr lang="en" sz="900">
                <a:solidFill>
                  <a:srgbClr val="053B5C"/>
                </a:solidFill>
                <a:latin typeface="Open Sans"/>
                <a:ea typeface="Open Sans"/>
                <a:cs typeface="Open Sans"/>
                <a:sym typeface="Open Sans"/>
              </a:rPr>
              <a:t>, including icons by </a:t>
            </a:r>
            <a:r>
              <a:rPr lang="en" sz="900" b="1">
                <a:solidFill>
                  <a:srgbClr val="053B5C"/>
                </a:solidFill>
                <a:uFill>
                  <a:noFill/>
                </a:uFill>
                <a:latin typeface="Open Sans"/>
                <a:ea typeface="Open Sans"/>
                <a:cs typeface="Open Sans"/>
                <a:sym typeface="Open Sans"/>
                <a:hlinkClick r:id="rId3"/>
              </a:rPr>
              <a:t>Flaticon</a:t>
            </a:r>
            <a:r>
              <a:rPr lang="en" sz="900">
                <a:solidFill>
                  <a:srgbClr val="053B5C"/>
                </a:solidFill>
                <a:latin typeface="Open Sans"/>
                <a:ea typeface="Open Sans"/>
                <a:cs typeface="Open Sans"/>
                <a:sym typeface="Open Sans"/>
              </a:rPr>
              <a:t>, and infographics &amp; images by </a:t>
            </a:r>
            <a:r>
              <a:rPr lang="en" sz="900" b="1">
                <a:solidFill>
                  <a:srgbClr val="053B5C"/>
                </a:solidFill>
                <a:uFill>
                  <a:noFill/>
                </a:uFill>
                <a:latin typeface="Open Sans"/>
                <a:ea typeface="Open Sans"/>
                <a:cs typeface="Open Sans"/>
                <a:sym typeface="Open Sans"/>
                <a:hlinkClick r:id="rId4"/>
              </a:rPr>
              <a:t>Freepik</a:t>
            </a:r>
            <a:r>
              <a:rPr lang="en" sz="900">
                <a:solidFill>
                  <a:srgbClr val="053B5C"/>
                </a:solidFill>
                <a:latin typeface="Open Sans"/>
                <a:ea typeface="Open Sans"/>
                <a:cs typeface="Open Sans"/>
                <a:sym typeface="Open Sans"/>
              </a:rPr>
              <a:t>. </a:t>
            </a:r>
            <a:endParaRPr sz="900">
              <a:solidFill>
                <a:srgbClr val="053B5C"/>
              </a:solidFill>
              <a:latin typeface="Open Sans"/>
              <a:ea typeface="Open Sans"/>
              <a:cs typeface="Open Sans"/>
              <a:sym typeface="Open San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DESIGN" type="blank">
  <p:cSld name="BLANK">
    <p:spTree>
      <p:nvGrpSpPr>
        <p:cNvPr id="1" name="Shape 249"/>
        <p:cNvGrpSpPr/>
        <p:nvPr/>
      </p:nvGrpSpPr>
      <p:grpSpPr>
        <a:xfrm>
          <a:off x="0" y="0"/>
          <a:ext cx="0" cy="0"/>
          <a:chOff x="0" y="0"/>
          <a:chExt cx="0" cy="0"/>
        </a:xfrm>
      </p:grpSpPr>
      <p:sp>
        <p:nvSpPr>
          <p:cNvPr id="250" name="Google Shape;250;p27"/>
          <p:cNvSpPr txBox="1">
            <a:spLocks noGrp="1"/>
          </p:cNvSpPr>
          <p:nvPr>
            <p:ph type="title"/>
          </p:nvPr>
        </p:nvSpPr>
        <p:spPr>
          <a:xfrm>
            <a:off x="717525" y="542750"/>
            <a:ext cx="7709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DESIGN 2">
  <p:cSld name="BLANK_3_1_2">
    <p:bg>
      <p:bgPr>
        <a:solidFill>
          <a:srgbClr val="FFFFFF"/>
        </a:solidFill>
        <a:effectLst/>
      </p:bgPr>
    </p:bg>
    <p:spTree>
      <p:nvGrpSpPr>
        <p:cNvPr id="1" name="Shape 251"/>
        <p:cNvGrpSpPr/>
        <p:nvPr/>
      </p:nvGrpSpPr>
      <p:grpSpPr>
        <a:xfrm>
          <a:off x="0" y="0"/>
          <a:ext cx="0" cy="0"/>
          <a:chOff x="0" y="0"/>
          <a:chExt cx="0" cy="0"/>
        </a:xfrm>
      </p:grpSpPr>
      <p:sp>
        <p:nvSpPr>
          <p:cNvPr id="252" name="Google Shape;252;p28"/>
          <p:cNvSpPr txBox="1">
            <a:spLocks noGrp="1"/>
          </p:cNvSpPr>
          <p:nvPr>
            <p:ph type="title"/>
          </p:nvPr>
        </p:nvSpPr>
        <p:spPr>
          <a:xfrm>
            <a:off x="717525" y="542750"/>
            <a:ext cx="7708800" cy="48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grpSp>
        <p:nvGrpSpPr>
          <p:cNvPr id="253" name="Google Shape;253;p28"/>
          <p:cNvGrpSpPr/>
          <p:nvPr/>
        </p:nvGrpSpPr>
        <p:grpSpPr>
          <a:xfrm>
            <a:off x="1" y="2854047"/>
            <a:ext cx="9144001" cy="2289456"/>
            <a:chOff x="271750" y="2423875"/>
            <a:chExt cx="7077400" cy="1772025"/>
          </a:xfrm>
        </p:grpSpPr>
        <p:sp>
          <p:nvSpPr>
            <p:cNvPr id="254" name="Google Shape;254;p28"/>
            <p:cNvSpPr/>
            <p:nvPr/>
          </p:nvSpPr>
          <p:spPr>
            <a:xfrm>
              <a:off x="277700" y="2423875"/>
              <a:ext cx="7071450" cy="1772025"/>
            </a:xfrm>
            <a:custGeom>
              <a:avLst/>
              <a:gdLst/>
              <a:ahLst/>
              <a:cxnLst/>
              <a:rect l="l" t="t" r="r" b="b"/>
              <a:pathLst>
                <a:path w="282858" h="70881" extrusionOk="0">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rgbClr val="A0E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8"/>
            <p:cNvSpPr/>
            <p:nvPr/>
          </p:nvSpPr>
          <p:spPr>
            <a:xfrm>
              <a:off x="271750" y="3380525"/>
              <a:ext cx="1876450" cy="815375"/>
            </a:xfrm>
            <a:custGeom>
              <a:avLst/>
              <a:gdLst/>
              <a:ahLst/>
              <a:cxnLst/>
              <a:rect l="l" t="t" r="r" b="b"/>
              <a:pathLst>
                <a:path w="75058" h="32615" extrusionOk="0">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rgbClr val="FFFFFF">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8"/>
            <p:cNvSpPr/>
            <p:nvPr/>
          </p:nvSpPr>
          <p:spPr>
            <a:xfrm>
              <a:off x="1828200" y="3808500"/>
              <a:ext cx="1499600" cy="387400"/>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rgbClr val="FFFFFF">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DESIGN 3">
  <p:cSld name="BLANK_2">
    <p:bg>
      <p:bgPr>
        <a:solidFill>
          <a:srgbClr val="A0EBFF"/>
        </a:solidFill>
        <a:effectLst/>
      </p:bgPr>
    </p:bg>
    <p:spTree>
      <p:nvGrpSpPr>
        <p:cNvPr id="1" name="Shape 257"/>
        <p:cNvGrpSpPr/>
        <p:nvPr/>
      </p:nvGrpSpPr>
      <p:grpSpPr>
        <a:xfrm>
          <a:off x="0" y="0"/>
          <a:ext cx="0" cy="0"/>
          <a:chOff x="0" y="0"/>
          <a:chExt cx="0" cy="0"/>
        </a:xfrm>
      </p:grpSpPr>
      <p:sp>
        <p:nvSpPr>
          <p:cNvPr id="258" name="Google Shape;258;p29"/>
          <p:cNvSpPr txBox="1">
            <a:spLocks noGrp="1"/>
          </p:cNvSpPr>
          <p:nvPr>
            <p:ph type="title"/>
          </p:nvPr>
        </p:nvSpPr>
        <p:spPr>
          <a:xfrm>
            <a:off x="717525" y="54275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p:cSld name="BLANK_1">
    <p:spTree>
      <p:nvGrpSpPr>
        <p:cNvPr id="1" name="Shape 25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2865525" y="2065300"/>
            <a:ext cx="55608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8" name="Google Shape;18;p4"/>
          <p:cNvSpPr txBox="1">
            <a:spLocks noGrp="1"/>
          </p:cNvSpPr>
          <p:nvPr>
            <p:ph type="subTitle" idx="1"/>
          </p:nvPr>
        </p:nvSpPr>
        <p:spPr>
          <a:xfrm>
            <a:off x="2865675" y="542750"/>
            <a:ext cx="5560800" cy="17529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700"/>
            </a:lvl1pPr>
            <a:lvl2pPr lvl="1" algn="r" rtl="0">
              <a:spcBef>
                <a:spcPts val="1600"/>
              </a:spcBef>
              <a:spcAft>
                <a:spcPts val="0"/>
              </a:spcAft>
              <a:buNone/>
              <a:defRPr sz="1700"/>
            </a:lvl2pPr>
            <a:lvl3pPr lvl="2" algn="r" rtl="0">
              <a:spcBef>
                <a:spcPts val="1600"/>
              </a:spcBef>
              <a:spcAft>
                <a:spcPts val="0"/>
              </a:spcAft>
              <a:buNone/>
              <a:defRPr sz="1700"/>
            </a:lvl3pPr>
            <a:lvl4pPr lvl="3" algn="r" rtl="0">
              <a:spcBef>
                <a:spcPts val="1600"/>
              </a:spcBef>
              <a:spcAft>
                <a:spcPts val="0"/>
              </a:spcAft>
              <a:buNone/>
              <a:defRPr sz="1700"/>
            </a:lvl4pPr>
            <a:lvl5pPr lvl="4" algn="r" rtl="0">
              <a:spcBef>
                <a:spcPts val="1600"/>
              </a:spcBef>
              <a:spcAft>
                <a:spcPts val="0"/>
              </a:spcAft>
              <a:buNone/>
              <a:defRPr sz="1700"/>
            </a:lvl5pPr>
            <a:lvl6pPr lvl="5" algn="r" rtl="0">
              <a:spcBef>
                <a:spcPts val="1600"/>
              </a:spcBef>
              <a:spcAft>
                <a:spcPts val="0"/>
              </a:spcAft>
              <a:buNone/>
              <a:defRPr sz="1700"/>
            </a:lvl6pPr>
            <a:lvl7pPr lvl="6" algn="r" rtl="0">
              <a:spcBef>
                <a:spcPts val="1600"/>
              </a:spcBef>
              <a:spcAft>
                <a:spcPts val="0"/>
              </a:spcAft>
              <a:buNone/>
              <a:defRPr sz="1700"/>
            </a:lvl7pPr>
            <a:lvl8pPr lvl="7" algn="r" rtl="0">
              <a:spcBef>
                <a:spcPts val="1600"/>
              </a:spcBef>
              <a:spcAft>
                <a:spcPts val="0"/>
              </a:spcAft>
              <a:buNone/>
              <a:defRPr sz="1700"/>
            </a:lvl8pPr>
            <a:lvl9pPr lvl="8" algn="r" rtl="0">
              <a:spcBef>
                <a:spcPts val="1600"/>
              </a:spcBef>
              <a:spcAft>
                <a:spcPts val="1600"/>
              </a:spcAft>
              <a:buNone/>
              <a:defRPr sz="17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BLANK_1_1">
    <p:bg>
      <p:bgPr>
        <a:solidFill>
          <a:srgbClr val="A0EBFF"/>
        </a:solidFill>
        <a:effectLst/>
      </p:bgPr>
    </p:bg>
    <p:spTree>
      <p:nvGrpSpPr>
        <p:cNvPr id="1" name="Shape 26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HEADLINE" type="twoColTx">
  <p:cSld name="TITLE_AND_TWO_COLUMNS">
    <p:bg>
      <p:bgPr>
        <a:solidFill>
          <a:srgbClr val="9FEAFF"/>
        </a:solidFill>
        <a:effectLst/>
      </p:bgPr>
    </p:bg>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956525" y="2253825"/>
            <a:ext cx="3418800" cy="779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1" name="Google Shape;21;p5"/>
          <p:cNvSpPr txBox="1">
            <a:spLocks noGrp="1"/>
          </p:cNvSpPr>
          <p:nvPr>
            <p:ph type="title" idx="2" hasCustomPrompt="1"/>
          </p:nvPr>
        </p:nvSpPr>
        <p:spPr>
          <a:xfrm>
            <a:off x="956525" y="458050"/>
            <a:ext cx="4049400" cy="1963500"/>
          </a:xfrm>
          <a:prstGeom prst="rect">
            <a:avLst/>
          </a:prstGeom>
        </p:spPr>
        <p:txBody>
          <a:bodyPr spcFirstLastPara="1" wrap="square" lIns="91425" tIns="91425" rIns="91425" bIns="91425" anchor="b" anchorCtr="0">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22" name="Google Shape;22;p5"/>
          <p:cNvSpPr txBox="1">
            <a:spLocks noGrp="1"/>
          </p:cNvSpPr>
          <p:nvPr>
            <p:ph type="subTitle" idx="1"/>
          </p:nvPr>
        </p:nvSpPr>
        <p:spPr>
          <a:xfrm>
            <a:off x="956525" y="2885600"/>
            <a:ext cx="3418800" cy="1767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700"/>
            </a:lvl1pPr>
            <a:lvl2pPr lvl="1" rtl="0">
              <a:spcBef>
                <a:spcPts val="1600"/>
              </a:spcBef>
              <a:spcAft>
                <a:spcPts val="0"/>
              </a:spcAft>
              <a:buNone/>
              <a:defRPr sz="1700"/>
            </a:lvl2pPr>
            <a:lvl3pPr lvl="2" rtl="0">
              <a:spcBef>
                <a:spcPts val="1600"/>
              </a:spcBef>
              <a:spcAft>
                <a:spcPts val="0"/>
              </a:spcAft>
              <a:buNone/>
              <a:defRPr sz="1700"/>
            </a:lvl3pPr>
            <a:lvl4pPr lvl="3" rtl="0">
              <a:spcBef>
                <a:spcPts val="1600"/>
              </a:spcBef>
              <a:spcAft>
                <a:spcPts val="0"/>
              </a:spcAft>
              <a:buNone/>
              <a:defRPr sz="1700"/>
            </a:lvl4pPr>
            <a:lvl5pPr lvl="4" rtl="0">
              <a:spcBef>
                <a:spcPts val="1600"/>
              </a:spcBef>
              <a:spcAft>
                <a:spcPts val="0"/>
              </a:spcAft>
              <a:buNone/>
              <a:defRPr sz="1700"/>
            </a:lvl5pPr>
            <a:lvl6pPr lvl="5" rtl="0">
              <a:spcBef>
                <a:spcPts val="1600"/>
              </a:spcBef>
              <a:spcAft>
                <a:spcPts val="0"/>
              </a:spcAft>
              <a:buNone/>
              <a:defRPr sz="1700"/>
            </a:lvl6pPr>
            <a:lvl7pPr lvl="6" rtl="0">
              <a:spcBef>
                <a:spcPts val="1600"/>
              </a:spcBef>
              <a:spcAft>
                <a:spcPts val="0"/>
              </a:spcAft>
              <a:buNone/>
              <a:defRPr sz="1700"/>
            </a:lvl7pPr>
            <a:lvl8pPr lvl="7" rtl="0">
              <a:spcBef>
                <a:spcPts val="1600"/>
              </a:spcBef>
              <a:spcAft>
                <a:spcPts val="0"/>
              </a:spcAft>
              <a:buNone/>
              <a:defRPr sz="1700"/>
            </a:lvl8pPr>
            <a:lvl9pPr lvl="8" rtl="0">
              <a:spcBef>
                <a:spcPts val="1600"/>
              </a:spcBef>
              <a:spcAft>
                <a:spcPts val="1600"/>
              </a:spcAft>
              <a:buNone/>
              <a:defRPr sz="17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S 1">
  <p:cSld name="TITLE_AND_TWO_COLUMNS_2">
    <p:spTree>
      <p:nvGrpSpPr>
        <p:cNvPr id="1" name="Shape 23"/>
        <p:cNvGrpSpPr/>
        <p:nvPr/>
      </p:nvGrpSpPr>
      <p:grpSpPr>
        <a:xfrm>
          <a:off x="0" y="0"/>
          <a:ext cx="0" cy="0"/>
          <a:chOff x="0" y="0"/>
          <a:chExt cx="0" cy="0"/>
        </a:xfrm>
      </p:grpSpPr>
      <p:grpSp>
        <p:nvGrpSpPr>
          <p:cNvPr id="24" name="Google Shape;24;p6"/>
          <p:cNvGrpSpPr/>
          <p:nvPr/>
        </p:nvGrpSpPr>
        <p:grpSpPr>
          <a:xfrm rot="9401449">
            <a:off x="754395" y="69566"/>
            <a:ext cx="1522160" cy="1254196"/>
            <a:chOff x="698956" y="6526827"/>
            <a:chExt cx="1522132" cy="1254173"/>
          </a:xfrm>
        </p:grpSpPr>
        <p:grpSp>
          <p:nvGrpSpPr>
            <p:cNvPr id="25" name="Google Shape;25;p6"/>
            <p:cNvGrpSpPr/>
            <p:nvPr/>
          </p:nvGrpSpPr>
          <p:grpSpPr>
            <a:xfrm>
              <a:off x="970014" y="6599642"/>
              <a:ext cx="1251074" cy="1089966"/>
              <a:chOff x="2227541" y="6011760"/>
              <a:chExt cx="2864180" cy="2495343"/>
            </a:xfrm>
          </p:grpSpPr>
          <p:sp>
            <p:nvSpPr>
              <p:cNvPr id="26" name="Google Shape;26;p6"/>
              <p:cNvSpPr/>
              <p:nvPr/>
            </p:nvSpPr>
            <p:spPr>
              <a:xfrm rot="-1131582">
                <a:off x="2772277" y="6293752"/>
                <a:ext cx="2064072" cy="1922827"/>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rgbClr val="5AD1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27;p6"/>
              <p:cNvGrpSpPr/>
              <p:nvPr/>
            </p:nvGrpSpPr>
            <p:grpSpPr>
              <a:xfrm>
                <a:off x="2227541" y="6635267"/>
                <a:ext cx="2250382" cy="1871835"/>
                <a:chOff x="2227541" y="6635267"/>
                <a:chExt cx="2250382" cy="1871835"/>
              </a:xfrm>
            </p:grpSpPr>
            <p:sp>
              <p:nvSpPr>
                <p:cNvPr id="28" name="Google Shape;28;p6"/>
                <p:cNvSpPr/>
                <p:nvPr/>
              </p:nvSpPr>
              <p:spPr>
                <a:xfrm rot="-1131582">
                  <a:off x="2389104" y="6911337"/>
                  <a:ext cx="1927256" cy="1319697"/>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6"/>
                <p:cNvSpPr/>
                <p:nvPr/>
              </p:nvSpPr>
              <p:spPr>
                <a:xfrm rot="-1131582">
                  <a:off x="3441562" y="7628158"/>
                  <a:ext cx="485043" cy="66058"/>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6"/>
                <p:cNvSpPr/>
                <p:nvPr/>
              </p:nvSpPr>
              <p:spPr>
                <a:xfrm rot="-1131582">
                  <a:off x="3621630" y="6827655"/>
                  <a:ext cx="184071" cy="404239"/>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 name="Google Shape;31;p6"/>
            <p:cNvGrpSpPr/>
            <p:nvPr/>
          </p:nvGrpSpPr>
          <p:grpSpPr>
            <a:xfrm>
              <a:off x="698956" y="6526827"/>
              <a:ext cx="761443" cy="1254173"/>
              <a:chOff x="1668617" y="5683195"/>
              <a:chExt cx="1743230" cy="2871275"/>
            </a:xfrm>
          </p:grpSpPr>
          <p:sp>
            <p:nvSpPr>
              <p:cNvPr id="32" name="Google Shape;32;p6"/>
              <p:cNvSpPr/>
              <p:nvPr/>
            </p:nvSpPr>
            <p:spPr>
              <a:xfrm>
                <a:off x="1668617" y="5683195"/>
                <a:ext cx="1729969" cy="2242458"/>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rgbClr val="75D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6"/>
              <p:cNvGrpSpPr/>
              <p:nvPr/>
            </p:nvGrpSpPr>
            <p:grpSpPr>
              <a:xfrm>
                <a:off x="2252110" y="6027996"/>
                <a:ext cx="1159737" cy="2526474"/>
                <a:chOff x="2252110" y="6027996"/>
                <a:chExt cx="1159737" cy="2526474"/>
              </a:xfrm>
            </p:grpSpPr>
            <p:sp>
              <p:nvSpPr>
                <p:cNvPr id="34" name="Google Shape;34;p6"/>
                <p:cNvSpPr/>
                <p:nvPr/>
              </p:nvSpPr>
              <p:spPr>
                <a:xfrm>
                  <a:off x="2252110" y="6027996"/>
                  <a:ext cx="1159737" cy="2526474"/>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p:nvPr/>
              </p:nvSpPr>
              <p:spPr>
                <a:xfrm>
                  <a:off x="3112839" y="6709262"/>
                  <a:ext cx="58980" cy="663304"/>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p:nvPr/>
              </p:nvSpPr>
              <p:spPr>
                <a:xfrm>
                  <a:off x="2447432" y="6696496"/>
                  <a:ext cx="526393" cy="233669"/>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6"/>
                <p:cNvSpPr/>
                <p:nvPr/>
              </p:nvSpPr>
              <p:spPr>
                <a:xfrm>
                  <a:off x="2600004" y="6126931"/>
                  <a:ext cx="57644" cy="287652"/>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8" name="Google Shape;38;p6"/>
          <p:cNvSpPr/>
          <p:nvPr/>
        </p:nvSpPr>
        <p:spPr>
          <a:xfrm>
            <a:off x="135300" y="3359424"/>
            <a:ext cx="3190928" cy="1665834"/>
          </a:xfrm>
          <a:custGeom>
            <a:avLst/>
            <a:gdLst/>
            <a:ahLst/>
            <a:cxnLst/>
            <a:rect l="l" t="t" r="r" b="b"/>
            <a:pathLst>
              <a:path w="80737" h="42149" extrusionOk="0">
                <a:moveTo>
                  <a:pt x="40565" y="1"/>
                </a:moveTo>
                <a:cubicBezTo>
                  <a:pt x="34671" y="1"/>
                  <a:pt x="29373" y="2489"/>
                  <a:pt x="25658" y="6478"/>
                </a:cubicBezTo>
                <a:cubicBezTo>
                  <a:pt x="23157" y="9151"/>
                  <a:pt x="19680" y="10629"/>
                  <a:pt x="16026" y="10629"/>
                </a:cubicBezTo>
                <a:cubicBezTo>
                  <a:pt x="15872" y="10629"/>
                  <a:pt x="15717" y="10626"/>
                  <a:pt x="15562" y="10621"/>
                </a:cubicBezTo>
                <a:cubicBezTo>
                  <a:pt x="15383" y="10609"/>
                  <a:pt x="15216" y="10609"/>
                  <a:pt x="15038" y="10609"/>
                </a:cubicBezTo>
                <a:cubicBezTo>
                  <a:pt x="6727" y="10609"/>
                  <a:pt x="0" y="17324"/>
                  <a:pt x="0" y="25623"/>
                </a:cubicBezTo>
                <a:cubicBezTo>
                  <a:pt x="0" y="33910"/>
                  <a:pt x="6727" y="40625"/>
                  <a:pt x="15038" y="40625"/>
                </a:cubicBezTo>
                <a:cubicBezTo>
                  <a:pt x="19705" y="40625"/>
                  <a:pt x="23872" y="38505"/>
                  <a:pt x="26623" y="35184"/>
                </a:cubicBezTo>
                <a:cubicBezTo>
                  <a:pt x="30278" y="38589"/>
                  <a:pt x="35171" y="40684"/>
                  <a:pt x="40565" y="40684"/>
                </a:cubicBezTo>
                <a:cubicBezTo>
                  <a:pt x="43529" y="40684"/>
                  <a:pt x="46351" y="40053"/>
                  <a:pt x="48887" y="38910"/>
                </a:cubicBezTo>
                <a:cubicBezTo>
                  <a:pt x="51233" y="40922"/>
                  <a:pt x="54293" y="42149"/>
                  <a:pt x="57638" y="42149"/>
                </a:cubicBezTo>
                <a:cubicBezTo>
                  <a:pt x="61984" y="42149"/>
                  <a:pt x="65854" y="40077"/>
                  <a:pt x="68306" y="36874"/>
                </a:cubicBezTo>
                <a:cubicBezTo>
                  <a:pt x="69628" y="38124"/>
                  <a:pt x="71414" y="38898"/>
                  <a:pt x="73378" y="38898"/>
                </a:cubicBezTo>
                <a:cubicBezTo>
                  <a:pt x="77438" y="38898"/>
                  <a:pt x="80736" y="35600"/>
                  <a:pt x="80736" y="31540"/>
                </a:cubicBezTo>
                <a:cubicBezTo>
                  <a:pt x="80736" y="27480"/>
                  <a:pt x="77438" y="24194"/>
                  <a:pt x="73378" y="24194"/>
                </a:cubicBezTo>
                <a:lnTo>
                  <a:pt x="73343" y="24194"/>
                </a:lnTo>
                <a:cubicBezTo>
                  <a:pt x="73331" y="24194"/>
                  <a:pt x="73318" y="24194"/>
                  <a:pt x="73306" y="24194"/>
                </a:cubicBezTo>
                <a:cubicBezTo>
                  <a:pt x="71641" y="24194"/>
                  <a:pt x="70062" y="23386"/>
                  <a:pt x="69211" y="21944"/>
                </a:cubicBezTo>
                <a:cubicBezTo>
                  <a:pt x="67925" y="19777"/>
                  <a:pt x="66044" y="17991"/>
                  <a:pt x="63782" y="16824"/>
                </a:cubicBezTo>
                <a:cubicBezTo>
                  <a:pt x="61734" y="15764"/>
                  <a:pt x="60091" y="14086"/>
                  <a:pt x="59139" y="11978"/>
                </a:cubicBezTo>
                <a:cubicBezTo>
                  <a:pt x="55948" y="4918"/>
                  <a:pt x="48840" y="1"/>
                  <a:pt x="40565" y="1"/>
                </a:cubicBezTo>
                <a:close/>
              </a:path>
            </a:pathLst>
          </a:custGeom>
          <a:solidFill>
            <a:srgbClr val="75D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6"/>
          <p:cNvSpPr/>
          <p:nvPr/>
        </p:nvSpPr>
        <p:spPr>
          <a:xfrm flipH="1">
            <a:off x="3838" y="2854054"/>
            <a:ext cx="9136313" cy="2289456"/>
          </a:xfrm>
          <a:custGeom>
            <a:avLst/>
            <a:gdLst/>
            <a:ahLst/>
            <a:cxnLst/>
            <a:rect l="l" t="t" r="r" b="b"/>
            <a:pathLst>
              <a:path w="282858" h="70881" extrusionOk="0">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rgbClr val="A0E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6"/>
          <p:cNvSpPr/>
          <p:nvPr/>
        </p:nvSpPr>
        <p:spPr>
          <a:xfrm flipH="1">
            <a:off x="7315803" y="3477799"/>
            <a:ext cx="1828197" cy="1665810"/>
          </a:xfrm>
          <a:custGeom>
            <a:avLst/>
            <a:gdLst/>
            <a:ahLst/>
            <a:cxnLst/>
            <a:rect l="l" t="t" r="r" b="b"/>
            <a:pathLst>
              <a:path w="57091" h="52020" extrusionOk="0">
                <a:moveTo>
                  <a:pt x="167" y="14181"/>
                </a:moveTo>
                <a:cubicBezTo>
                  <a:pt x="845" y="14181"/>
                  <a:pt x="14859" y="1"/>
                  <a:pt x="24658" y="18574"/>
                </a:cubicBezTo>
                <a:cubicBezTo>
                  <a:pt x="34457" y="37160"/>
                  <a:pt x="57090" y="28040"/>
                  <a:pt x="50840" y="52019"/>
                </a:cubicBezTo>
                <a:lnTo>
                  <a:pt x="0" y="52019"/>
                </a:lnTo>
                <a:close/>
              </a:path>
            </a:pathLst>
          </a:custGeom>
          <a:solidFill>
            <a:srgbClr val="FFFFFF">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6"/>
          <p:cNvSpPr/>
          <p:nvPr/>
        </p:nvSpPr>
        <p:spPr>
          <a:xfrm rot="10800000" flipH="1">
            <a:off x="196876" y="18"/>
            <a:ext cx="2637197" cy="681282"/>
          </a:xfrm>
          <a:custGeom>
            <a:avLst/>
            <a:gdLst/>
            <a:ahLst/>
            <a:cxnLst/>
            <a:rect l="l" t="t" r="r" b="b"/>
            <a:pathLst>
              <a:path w="59984" h="15496" extrusionOk="0">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rgbClr val="A0E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6"/>
          <p:cNvSpPr txBox="1">
            <a:spLocks noGrp="1"/>
          </p:cNvSpPr>
          <p:nvPr>
            <p:ph type="title"/>
          </p:nvPr>
        </p:nvSpPr>
        <p:spPr>
          <a:xfrm>
            <a:off x="1891063" y="2253825"/>
            <a:ext cx="5361900" cy="7794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43" name="Google Shape;43;p6"/>
          <p:cNvSpPr txBox="1">
            <a:spLocks noGrp="1"/>
          </p:cNvSpPr>
          <p:nvPr>
            <p:ph type="title" idx="2" hasCustomPrompt="1"/>
          </p:nvPr>
        </p:nvSpPr>
        <p:spPr>
          <a:xfrm>
            <a:off x="1891063" y="1779350"/>
            <a:ext cx="5361900" cy="7185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4" name="Google Shape;44;p6"/>
          <p:cNvSpPr txBox="1">
            <a:spLocks noGrp="1"/>
          </p:cNvSpPr>
          <p:nvPr>
            <p:ph type="subTitle" idx="1"/>
          </p:nvPr>
        </p:nvSpPr>
        <p:spPr>
          <a:xfrm>
            <a:off x="1891038" y="2885600"/>
            <a:ext cx="5361900" cy="5718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None/>
              <a:defRPr sz="1100"/>
            </a:lvl1pPr>
            <a:lvl2pPr lvl="1" algn="ctr" rtl="0">
              <a:spcBef>
                <a:spcPts val="1600"/>
              </a:spcBef>
              <a:spcAft>
                <a:spcPts val="0"/>
              </a:spcAft>
              <a:buNone/>
              <a:defRPr sz="1100"/>
            </a:lvl2pPr>
            <a:lvl3pPr lvl="2" algn="ctr" rtl="0">
              <a:spcBef>
                <a:spcPts val="1600"/>
              </a:spcBef>
              <a:spcAft>
                <a:spcPts val="0"/>
              </a:spcAft>
              <a:buNone/>
              <a:defRPr sz="1100"/>
            </a:lvl3pPr>
            <a:lvl4pPr lvl="3" algn="ctr" rtl="0">
              <a:spcBef>
                <a:spcPts val="1600"/>
              </a:spcBef>
              <a:spcAft>
                <a:spcPts val="0"/>
              </a:spcAft>
              <a:buNone/>
              <a:defRPr sz="1100"/>
            </a:lvl4pPr>
            <a:lvl5pPr lvl="4" algn="ctr" rtl="0">
              <a:spcBef>
                <a:spcPts val="1600"/>
              </a:spcBef>
              <a:spcAft>
                <a:spcPts val="0"/>
              </a:spcAft>
              <a:buNone/>
              <a:defRPr sz="1100"/>
            </a:lvl5pPr>
            <a:lvl6pPr lvl="5" algn="ctr" rtl="0">
              <a:spcBef>
                <a:spcPts val="1600"/>
              </a:spcBef>
              <a:spcAft>
                <a:spcPts val="0"/>
              </a:spcAft>
              <a:buNone/>
              <a:defRPr sz="1100"/>
            </a:lvl6pPr>
            <a:lvl7pPr lvl="6" algn="ctr" rtl="0">
              <a:spcBef>
                <a:spcPts val="1600"/>
              </a:spcBef>
              <a:spcAft>
                <a:spcPts val="0"/>
              </a:spcAft>
              <a:buNone/>
              <a:defRPr sz="1100"/>
            </a:lvl7pPr>
            <a:lvl8pPr lvl="7" algn="ctr" rtl="0">
              <a:spcBef>
                <a:spcPts val="1600"/>
              </a:spcBef>
              <a:spcAft>
                <a:spcPts val="0"/>
              </a:spcAft>
              <a:buNone/>
              <a:defRPr sz="1100"/>
            </a:lvl8pPr>
            <a:lvl9pPr lvl="8" algn="ctr" rtl="0">
              <a:spcBef>
                <a:spcPts val="1600"/>
              </a:spcBef>
              <a:spcAft>
                <a:spcPts val="1600"/>
              </a:spcAft>
              <a:buNone/>
              <a:defRPr sz="11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TITLE 1">
  <p:cSld name="TITLE_AND_TWO_COLUMNS_1">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3363975" y="542750"/>
            <a:ext cx="5062500" cy="4160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60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TITLE 2">
  <p:cSld name="TITLE_AND_TWO_COLUMNS_1_2">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717525" y="542750"/>
            <a:ext cx="5062500" cy="41607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TITLE 3">
  <p:cSld name="TITLE_AND_TWO_COLUMNS_1_1">
    <p:spTree>
      <p:nvGrpSpPr>
        <p:cNvPr id="1" name="Shape 49"/>
        <p:cNvGrpSpPr/>
        <p:nvPr/>
      </p:nvGrpSpPr>
      <p:grpSpPr>
        <a:xfrm>
          <a:off x="0" y="0"/>
          <a:ext cx="0" cy="0"/>
          <a:chOff x="0" y="0"/>
          <a:chExt cx="0" cy="0"/>
        </a:xfrm>
      </p:grpSpPr>
      <p:sp>
        <p:nvSpPr>
          <p:cNvPr id="50" name="Google Shape;50;p9"/>
          <p:cNvSpPr txBox="1">
            <a:spLocks noGrp="1"/>
          </p:cNvSpPr>
          <p:nvPr>
            <p:ph type="title"/>
          </p:nvPr>
        </p:nvSpPr>
        <p:spPr>
          <a:xfrm>
            <a:off x="717525" y="808500"/>
            <a:ext cx="4012200" cy="35265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mp; BODY 1" type="titleOnly">
  <p:cSld name="TITLE_ONLY">
    <p:spTree>
      <p:nvGrpSpPr>
        <p:cNvPr id="1" name="Shape 51"/>
        <p:cNvGrpSpPr/>
        <p:nvPr/>
      </p:nvGrpSpPr>
      <p:grpSpPr>
        <a:xfrm>
          <a:off x="0" y="0"/>
          <a:ext cx="0" cy="0"/>
          <a:chOff x="0" y="0"/>
          <a:chExt cx="0" cy="0"/>
        </a:xfrm>
      </p:grpSpPr>
      <p:sp>
        <p:nvSpPr>
          <p:cNvPr id="52" name="Google Shape;52;p10"/>
          <p:cNvSpPr txBox="1">
            <a:spLocks noGrp="1"/>
          </p:cNvSpPr>
          <p:nvPr>
            <p:ph type="title"/>
          </p:nvPr>
        </p:nvSpPr>
        <p:spPr>
          <a:xfrm>
            <a:off x="717525" y="1052725"/>
            <a:ext cx="4604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53" name="Google Shape;53;p10"/>
          <p:cNvSpPr txBox="1">
            <a:spLocks noGrp="1"/>
          </p:cNvSpPr>
          <p:nvPr>
            <p:ph type="body" idx="1"/>
          </p:nvPr>
        </p:nvSpPr>
        <p:spPr>
          <a:xfrm>
            <a:off x="717525" y="2054350"/>
            <a:ext cx="4038900" cy="25464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SzPts val="1100"/>
              <a:buChar char="◕"/>
              <a:defRPr sz="1100"/>
            </a:lvl1pPr>
            <a:lvl2pPr marL="914400" lvl="1" indent="-298450" rtl="0">
              <a:spcBef>
                <a:spcPts val="1600"/>
              </a:spcBef>
              <a:spcAft>
                <a:spcPts val="0"/>
              </a:spcAft>
              <a:buSzPts val="1100"/>
              <a:buChar char="◔"/>
              <a:defRPr sz="1100"/>
            </a:lvl2pPr>
            <a:lvl3pPr marL="1371600" lvl="2" indent="-298450" rtl="0">
              <a:spcBef>
                <a:spcPts val="1600"/>
              </a:spcBef>
              <a:spcAft>
                <a:spcPts val="0"/>
              </a:spcAft>
              <a:buSzPts val="1100"/>
              <a:buChar char="◃"/>
              <a:defRPr sz="1100"/>
            </a:lvl3pPr>
            <a:lvl4pPr marL="1828800" lvl="3" indent="-298450" rtl="0">
              <a:spcBef>
                <a:spcPts val="1600"/>
              </a:spcBef>
              <a:spcAft>
                <a:spcPts val="0"/>
              </a:spcAft>
              <a:buSzPts val="1100"/>
              <a:buChar char="◄"/>
              <a:defRPr sz="1100"/>
            </a:lvl4pPr>
            <a:lvl5pPr marL="2286000" lvl="4" indent="-298450" rtl="0">
              <a:spcBef>
                <a:spcPts val="1600"/>
              </a:spcBef>
              <a:spcAft>
                <a:spcPts val="0"/>
              </a:spcAft>
              <a:buSzPts val="1100"/>
              <a:buChar char="⭙"/>
              <a:defRPr sz="1100"/>
            </a:lvl5pPr>
            <a:lvl6pPr marL="2743200" lvl="5" indent="-298450" rtl="0">
              <a:spcBef>
                <a:spcPts val="1600"/>
              </a:spcBef>
              <a:spcAft>
                <a:spcPts val="0"/>
              </a:spcAft>
              <a:buSzPts val="1100"/>
              <a:buChar char="◼"/>
              <a:defRPr sz="1100"/>
            </a:lvl6pPr>
            <a:lvl7pPr marL="3200400" lvl="6" indent="-298450" rtl="0">
              <a:spcBef>
                <a:spcPts val="1600"/>
              </a:spcBef>
              <a:spcAft>
                <a:spcPts val="0"/>
              </a:spcAft>
              <a:buSzPts val="1100"/>
              <a:buChar char="○"/>
              <a:defRPr sz="1100"/>
            </a:lvl7pPr>
            <a:lvl8pPr marL="3657600" lvl="7" indent="-298450" rtl="0">
              <a:spcBef>
                <a:spcPts val="1600"/>
              </a:spcBef>
              <a:spcAft>
                <a:spcPts val="0"/>
              </a:spcAft>
              <a:buSzPts val="1100"/>
              <a:buChar char="●"/>
              <a:defRPr sz="1100"/>
            </a:lvl8pPr>
            <a:lvl9pPr marL="4114800" lvl="8" indent="-298450" rtl="0">
              <a:spcBef>
                <a:spcPts val="1600"/>
              </a:spcBef>
              <a:spcAft>
                <a:spcPts val="1600"/>
              </a:spcAft>
              <a:buSzPts val="1100"/>
              <a:buChar char="■"/>
              <a:defRPr sz="1100"/>
            </a:lvl9pPr>
          </a:lstStyle>
          <a:p>
            <a:endParaRPr/>
          </a:p>
        </p:txBody>
      </p:sp>
      <p:sp>
        <p:nvSpPr>
          <p:cNvPr id="54" name="Google Shape;54;p10"/>
          <p:cNvSpPr txBox="1">
            <a:spLocks noGrp="1"/>
          </p:cNvSpPr>
          <p:nvPr>
            <p:ph type="subTitle" idx="2"/>
          </p:nvPr>
        </p:nvSpPr>
        <p:spPr>
          <a:xfrm>
            <a:off x="717525" y="1455448"/>
            <a:ext cx="4604100" cy="516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53B5C"/>
              </a:buClr>
              <a:buSzPts val="2800"/>
              <a:buFont typeface="Oswald"/>
              <a:buNone/>
              <a:defRPr sz="2800">
                <a:solidFill>
                  <a:srgbClr val="053B5C"/>
                </a:solidFill>
                <a:latin typeface="Oswald"/>
                <a:ea typeface="Oswald"/>
                <a:cs typeface="Oswald"/>
                <a:sym typeface="Oswald"/>
              </a:defRPr>
            </a:lvl1pPr>
            <a:lvl2pPr lvl="1" rtl="0">
              <a:spcBef>
                <a:spcPts val="0"/>
              </a:spcBef>
              <a:spcAft>
                <a:spcPts val="0"/>
              </a:spcAft>
              <a:buClr>
                <a:srgbClr val="053B5C"/>
              </a:buClr>
              <a:buSzPts val="2800"/>
              <a:buFont typeface="Oswald"/>
              <a:buNone/>
              <a:defRPr sz="2800">
                <a:solidFill>
                  <a:srgbClr val="053B5C"/>
                </a:solidFill>
                <a:latin typeface="Oswald"/>
                <a:ea typeface="Oswald"/>
                <a:cs typeface="Oswald"/>
                <a:sym typeface="Oswald"/>
              </a:defRPr>
            </a:lvl2pPr>
            <a:lvl3pPr lvl="2" rtl="0">
              <a:spcBef>
                <a:spcPts val="0"/>
              </a:spcBef>
              <a:spcAft>
                <a:spcPts val="0"/>
              </a:spcAft>
              <a:buClr>
                <a:srgbClr val="053B5C"/>
              </a:buClr>
              <a:buSzPts val="2800"/>
              <a:buFont typeface="Oswald"/>
              <a:buNone/>
              <a:defRPr sz="2800">
                <a:solidFill>
                  <a:srgbClr val="053B5C"/>
                </a:solidFill>
                <a:latin typeface="Oswald"/>
                <a:ea typeface="Oswald"/>
                <a:cs typeface="Oswald"/>
                <a:sym typeface="Oswald"/>
              </a:defRPr>
            </a:lvl3pPr>
            <a:lvl4pPr lvl="3" rtl="0">
              <a:spcBef>
                <a:spcPts val="0"/>
              </a:spcBef>
              <a:spcAft>
                <a:spcPts val="0"/>
              </a:spcAft>
              <a:buClr>
                <a:srgbClr val="053B5C"/>
              </a:buClr>
              <a:buSzPts val="2800"/>
              <a:buFont typeface="Oswald"/>
              <a:buNone/>
              <a:defRPr sz="2800">
                <a:solidFill>
                  <a:srgbClr val="053B5C"/>
                </a:solidFill>
                <a:latin typeface="Oswald"/>
                <a:ea typeface="Oswald"/>
                <a:cs typeface="Oswald"/>
                <a:sym typeface="Oswald"/>
              </a:defRPr>
            </a:lvl4pPr>
            <a:lvl5pPr lvl="4" rtl="0">
              <a:spcBef>
                <a:spcPts val="0"/>
              </a:spcBef>
              <a:spcAft>
                <a:spcPts val="0"/>
              </a:spcAft>
              <a:buClr>
                <a:srgbClr val="053B5C"/>
              </a:buClr>
              <a:buSzPts val="2800"/>
              <a:buFont typeface="Oswald"/>
              <a:buNone/>
              <a:defRPr sz="2800">
                <a:solidFill>
                  <a:srgbClr val="053B5C"/>
                </a:solidFill>
                <a:latin typeface="Oswald"/>
                <a:ea typeface="Oswald"/>
                <a:cs typeface="Oswald"/>
                <a:sym typeface="Oswald"/>
              </a:defRPr>
            </a:lvl5pPr>
            <a:lvl6pPr lvl="5" rtl="0">
              <a:spcBef>
                <a:spcPts val="0"/>
              </a:spcBef>
              <a:spcAft>
                <a:spcPts val="0"/>
              </a:spcAft>
              <a:buClr>
                <a:srgbClr val="053B5C"/>
              </a:buClr>
              <a:buSzPts val="2800"/>
              <a:buFont typeface="Oswald"/>
              <a:buNone/>
              <a:defRPr sz="2800">
                <a:solidFill>
                  <a:srgbClr val="053B5C"/>
                </a:solidFill>
                <a:latin typeface="Oswald"/>
                <a:ea typeface="Oswald"/>
                <a:cs typeface="Oswald"/>
                <a:sym typeface="Oswald"/>
              </a:defRPr>
            </a:lvl6pPr>
            <a:lvl7pPr lvl="6" rtl="0">
              <a:spcBef>
                <a:spcPts val="0"/>
              </a:spcBef>
              <a:spcAft>
                <a:spcPts val="0"/>
              </a:spcAft>
              <a:buClr>
                <a:srgbClr val="053B5C"/>
              </a:buClr>
              <a:buSzPts val="2800"/>
              <a:buFont typeface="Oswald"/>
              <a:buNone/>
              <a:defRPr sz="2800">
                <a:solidFill>
                  <a:srgbClr val="053B5C"/>
                </a:solidFill>
                <a:latin typeface="Oswald"/>
                <a:ea typeface="Oswald"/>
                <a:cs typeface="Oswald"/>
                <a:sym typeface="Oswald"/>
              </a:defRPr>
            </a:lvl7pPr>
            <a:lvl8pPr lvl="7" rtl="0">
              <a:spcBef>
                <a:spcPts val="0"/>
              </a:spcBef>
              <a:spcAft>
                <a:spcPts val="0"/>
              </a:spcAft>
              <a:buClr>
                <a:srgbClr val="053B5C"/>
              </a:buClr>
              <a:buSzPts val="2800"/>
              <a:buFont typeface="Oswald"/>
              <a:buNone/>
              <a:defRPr sz="2800">
                <a:solidFill>
                  <a:srgbClr val="053B5C"/>
                </a:solidFill>
                <a:latin typeface="Oswald"/>
                <a:ea typeface="Oswald"/>
                <a:cs typeface="Oswald"/>
                <a:sym typeface="Oswald"/>
              </a:defRPr>
            </a:lvl8pPr>
            <a:lvl9pPr lvl="8" rtl="0">
              <a:spcBef>
                <a:spcPts val="0"/>
              </a:spcBef>
              <a:spcAft>
                <a:spcPts val="0"/>
              </a:spcAft>
              <a:buClr>
                <a:srgbClr val="053B5C"/>
              </a:buClr>
              <a:buSzPts val="2800"/>
              <a:buFont typeface="Oswald"/>
              <a:buNone/>
              <a:defRPr sz="2800">
                <a:solidFill>
                  <a:srgbClr val="053B5C"/>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053B5C"/>
              </a:buClr>
              <a:buSzPts val="1800"/>
              <a:buFont typeface="Open Sans"/>
              <a:buChar char="●"/>
              <a:defRPr sz="1800">
                <a:solidFill>
                  <a:srgbClr val="053B5C"/>
                </a:solidFill>
                <a:latin typeface="Open Sans"/>
                <a:ea typeface="Open Sans"/>
                <a:cs typeface="Open Sans"/>
                <a:sym typeface="Open Sans"/>
              </a:defRPr>
            </a:lvl1pPr>
            <a:lvl2pPr marL="914400" lvl="1" indent="-317500" rtl="0">
              <a:lnSpc>
                <a:spcPct val="115000"/>
              </a:lnSpc>
              <a:spcBef>
                <a:spcPts val="1600"/>
              </a:spcBef>
              <a:spcAft>
                <a:spcPts val="0"/>
              </a:spcAft>
              <a:buClr>
                <a:srgbClr val="053B5C"/>
              </a:buClr>
              <a:buSzPts val="1400"/>
              <a:buFont typeface="Open Sans"/>
              <a:buChar char="○"/>
              <a:defRPr>
                <a:solidFill>
                  <a:srgbClr val="053B5C"/>
                </a:solidFill>
                <a:latin typeface="Open Sans"/>
                <a:ea typeface="Open Sans"/>
                <a:cs typeface="Open Sans"/>
                <a:sym typeface="Open Sans"/>
              </a:defRPr>
            </a:lvl2pPr>
            <a:lvl3pPr marL="1371600" lvl="2" indent="-317500" rtl="0">
              <a:lnSpc>
                <a:spcPct val="115000"/>
              </a:lnSpc>
              <a:spcBef>
                <a:spcPts val="1600"/>
              </a:spcBef>
              <a:spcAft>
                <a:spcPts val="0"/>
              </a:spcAft>
              <a:buClr>
                <a:srgbClr val="053B5C"/>
              </a:buClr>
              <a:buSzPts val="1400"/>
              <a:buFont typeface="Open Sans"/>
              <a:buChar char="■"/>
              <a:defRPr>
                <a:solidFill>
                  <a:srgbClr val="053B5C"/>
                </a:solidFill>
                <a:latin typeface="Open Sans"/>
                <a:ea typeface="Open Sans"/>
                <a:cs typeface="Open Sans"/>
                <a:sym typeface="Open Sans"/>
              </a:defRPr>
            </a:lvl3pPr>
            <a:lvl4pPr marL="1828800" lvl="3" indent="-317500" rtl="0">
              <a:lnSpc>
                <a:spcPct val="115000"/>
              </a:lnSpc>
              <a:spcBef>
                <a:spcPts val="1600"/>
              </a:spcBef>
              <a:spcAft>
                <a:spcPts val="0"/>
              </a:spcAft>
              <a:buClr>
                <a:srgbClr val="053B5C"/>
              </a:buClr>
              <a:buSzPts val="1400"/>
              <a:buFont typeface="Open Sans"/>
              <a:buChar char="●"/>
              <a:defRPr>
                <a:solidFill>
                  <a:srgbClr val="053B5C"/>
                </a:solidFill>
                <a:latin typeface="Open Sans"/>
                <a:ea typeface="Open Sans"/>
                <a:cs typeface="Open Sans"/>
                <a:sym typeface="Open Sans"/>
              </a:defRPr>
            </a:lvl4pPr>
            <a:lvl5pPr marL="2286000" lvl="4" indent="-317500" rtl="0">
              <a:lnSpc>
                <a:spcPct val="115000"/>
              </a:lnSpc>
              <a:spcBef>
                <a:spcPts val="1600"/>
              </a:spcBef>
              <a:spcAft>
                <a:spcPts val="0"/>
              </a:spcAft>
              <a:buClr>
                <a:srgbClr val="053B5C"/>
              </a:buClr>
              <a:buSzPts val="1400"/>
              <a:buFont typeface="Open Sans"/>
              <a:buChar char="○"/>
              <a:defRPr>
                <a:solidFill>
                  <a:srgbClr val="053B5C"/>
                </a:solidFill>
                <a:latin typeface="Open Sans"/>
                <a:ea typeface="Open Sans"/>
                <a:cs typeface="Open Sans"/>
                <a:sym typeface="Open Sans"/>
              </a:defRPr>
            </a:lvl5pPr>
            <a:lvl6pPr marL="2743200" lvl="5" indent="-317500" rtl="0">
              <a:lnSpc>
                <a:spcPct val="115000"/>
              </a:lnSpc>
              <a:spcBef>
                <a:spcPts val="1600"/>
              </a:spcBef>
              <a:spcAft>
                <a:spcPts val="0"/>
              </a:spcAft>
              <a:buClr>
                <a:srgbClr val="053B5C"/>
              </a:buClr>
              <a:buSzPts val="1400"/>
              <a:buFont typeface="Open Sans"/>
              <a:buChar char="■"/>
              <a:defRPr>
                <a:solidFill>
                  <a:srgbClr val="053B5C"/>
                </a:solidFill>
                <a:latin typeface="Open Sans"/>
                <a:ea typeface="Open Sans"/>
                <a:cs typeface="Open Sans"/>
                <a:sym typeface="Open Sans"/>
              </a:defRPr>
            </a:lvl6pPr>
            <a:lvl7pPr marL="3200400" lvl="6" indent="-317500" rtl="0">
              <a:lnSpc>
                <a:spcPct val="115000"/>
              </a:lnSpc>
              <a:spcBef>
                <a:spcPts val="1600"/>
              </a:spcBef>
              <a:spcAft>
                <a:spcPts val="0"/>
              </a:spcAft>
              <a:buClr>
                <a:srgbClr val="053B5C"/>
              </a:buClr>
              <a:buSzPts val="1400"/>
              <a:buFont typeface="Open Sans"/>
              <a:buChar char="●"/>
              <a:defRPr>
                <a:solidFill>
                  <a:srgbClr val="053B5C"/>
                </a:solidFill>
                <a:latin typeface="Open Sans"/>
                <a:ea typeface="Open Sans"/>
                <a:cs typeface="Open Sans"/>
                <a:sym typeface="Open Sans"/>
              </a:defRPr>
            </a:lvl7pPr>
            <a:lvl8pPr marL="3657600" lvl="7" indent="-317500" rtl="0">
              <a:lnSpc>
                <a:spcPct val="115000"/>
              </a:lnSpc>
              <a:spcBef>
                <a:spcPts val="1600"/>
              </a:spcBef>
              <a:spcAft>
                <a:spcPts val="0"/>
              </a:spcAft>
              <a:buClr>
                <a:srgbClr val="053B5C"/>
              </a:buClr>
              <a:buSzPts val="1400"/>
              <a:buFont typeface="Open Sans"/>
              <a:buChar char="○"/>
              <a:defRPr>
                <a:solidFill>
                  <a:srgbClr val="053B5C"/>
                </a:solidFill>
                <a:latin typeface="Open Sans"/>
                <a:ea typeface="Open Sans"/>
                <a:cs typeface="Open Sans"/>
                <a:sym typeface="Open Sans"/>
              </a:defRPr>
            </a:lvl8pPr>
            <a:lvl9pPr marL="4114800" lvl="8" indent="-317500" rtl="0">
              <a:lnSpc>
                <a:spcPct val="115000"/>
              </a:lnSpc>
              <a:spcBef>
                <a:spcPts val="1600"/>
              </a:spcBef>
              <a:spcAft>
                <a:spcPts val="1600"/>
              </a:spcAft>
              <a:buClr>
                <a:srgbClr val="053B5C"/>
              </a:buClr>
              <a:buSzPts val="1400"/>
              <a:buFont typeface="Open Sans"/>
              <a:buChar char="■"/>
              <a:defRPr>
                <a:solidFill>
                  <a:srgbClr val="053B5C"/>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audio" Target="../media/audio1.wav"/><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jpg"/><Relationship Id="rId14"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3" Type="http://schemas.openxmlformats.org/officeDocument/2006/relationships/image" Target="../media/image11.png"/><Relationship Id="rId7" Type="http://schemas.openxmlformats.org/officeDocument/2006/relationships/image" Target="../media/image22.jpg"/><Relationship Id="rId12" Type="http://schemas.openxmlformats.org/officeDocument/2006/relationships/image" Target="../media/image31.png"/><Relationship Id="rId2" Type="http://schemas.openxmlformats.org/officeDocument/2006/relationships/notesSlide" Target="../notesSlides/notesSlide13.xml"/><Relationship Id="rId16" Type="http://schemas.openxmlformats.org/officeDocument/2006/relationships/image" Target="../media/image27.png"/><Relationship Id="rId1" Type="http://schemas.openxmlformats.org/officeDocument/2006/relationships/slideLayout" Target="../slideLayouts/slideLayout9.xml"/><Relationship Id="rId6" Type="http://schemas.openxmlformats.org/officeDocument/2006/relationships/image" Target="../media/image19.png"/><Relationship Id="rId11" Type="http://schemas.openxmlformats.org/officeDocument/2006/relationships/image" Target="../media/image30.png"/><Relationship Id="rId5" Type="http://schemas.openxmlformats.org/officeDocument/2006/relationships/image" Target="../media/image18.png"/><Relationship Id="rId15" Type="http://schemas.openxmlformats.org/officeDocument/2006/relationships/image" Target="../media/image26.png"/><Relationship Id="rId10" Type="http://schemas.openxmlformats.org/officeDocument/2006/relationships/image" Target="../media/image29.png"/><Relationship Id="rId4" Type="http://schemas.openxmlformats.org/officeDocument/2006/relationships/image" Target="../media/image17.png"/><Relationship Id="rId9" Type="http://schemas.openxmlformats.org/officeDocument/2006/relationships/image" Target="../media/image21.png"/><Relationship Id="rId1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7.png"/><Relationship Id="rId7"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19.png"/><Relationship Id="rId10" Type="http://schemas.openxmlformats.org/officeDocument/2006/relationships/image" Target="../media/image34.png"/><Relationship Id="rId4" Type="http://schemas.openxmlformats.org/officeDocument/2006/relationships/image" Target="../media/image18.png"/><Relationship Id="rId9" Type="http://schemas.openxmlformats.org/officeDocument/2006/relationships/image" Target="../media/image27.png"/></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image" Target="../media/image17.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7.png"/><Relationship Id="rId7"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25.png"/><Relationship Id="rId9"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6.png"/><Relationship Id="rId3" Type="http://schemas.openxmlformats.org/officeDocument/2006/relationships/image" Target="../media/image11.png"/><Relationship Id="rId7" Type="http://schemas.openxmlformats.org/officeDocument/2006/relationships/image" Target="../media/image29.png"/><Relationship Id="rId12"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19.png"/><Relationship Id="rId11" Type="http://schemas.openxmlformats.org/officeDocument/2006/relationships/image" Target="../media/image27.png"/><Relationship Id="rId5" Type="http://schemas.openxmlformats.org/officeDocument/2006/relationships/image" Target="../media/image18.png"/><Relationship Id="rId10" Type="http://schemas.openxmlformats.org/officeDocument/2006/relationships/image" Target="../media/image26.png"/><Relationship Id="rId4" Type="http://schemas.openxmlformats.org/officeDocument/2006/relationships/image" Target="../media/image17.png"/><Relationship Id="rId9" Type="http://schemas.openxmlformats.org/officeDocument/2006/relationships/image" Target="../media/image35.png"/><Relationship Id="rId1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32.png"/><Relationship Id="rId3" Type="http://schemas.openxmlformats.org/officeDocument/2006/relationships/image" Target="../media/image11.png"/><Relationship Id="rId7" Type="http://schemas.openxmlformats.org/officeDocument/2006/relationships/image" Target="../media/image29.png"/><Relationship Id="rId12"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19.png"/><Relationship Id="rId11" Type="http://schemas.openxmlformats.org/officeDocument/2006/relationships/image" Target="../media/image25.png"/><Relationship Id="rId5" Type="http://schemas.openxmlformats.org/officeDocument/2006/relationships/image" Target="../media/image18.png"/><Relationship Id="rId10" Type="http://schemas.openxmlformats.org/officeDocument/2006/relationships/image" Target="../media/image27.png"/><Relationship Id="rId4" Type="http://schemas.openxmlformats.org/officeDocument/2006/relationships/image" Target="../media/image17.png"/><Relationship Id="rId9"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9.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27.png"/><Relationship Id="rId4" Type="http://schemas.openxmlformats.org/officeDocument/2006/relationships/image" Target="../media/image41.png"/><Relationship Id="rId9"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9.png"/><Relationship Id="rId7"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9.xml"/><Relationship Id="rId6" Type="http://schemas.openxmlformats.org/officeDocument/2006/relationships/image" Target="../media/image50.png"/><Relationship Id="rId11" Type="http://schemas.openxmlformats.org/officeDocument/2006/relationships/image" Target="../media/image18.png"/><Relationship Id="rId5" Type="http://schemas.openxmlformats.org/officeDocument/2006/relationships/image" Target="../media/image27.png"/><Relationship Id="rId10" Type="http://schemas.openxmlformats.org/officeDocument/2006/relationships/image" Target="../media/image44.png"/><Relationship Id="rId4" Type="http://schemas.openxmlformats.org/officeDocument/2006/relationships/image" Target="../media/image26.png"/><Relationship Id="rId9"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9.xml"/><Relationship Id="rId6" Type="http://schemas.openxmlformats.org/officeDocument/2006/relationships/image" Target="../media/image50.png"/><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41.png"/><Relationship Id="rId12"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9.xml"/><Relationship Id="rId6" Type="http://schemas.openxmlformats.org/officeDocument/2006/relationships/image" Target="../media/image50.png"/><Relationship Id="rId11" Type="http://schemas.openxmlformats.org/officeDocument/2006/relationships/image" Target="../media/image18.png"/><Relationship Id="rId5" Type="http://schemas.openxmlformats.org/officeDocument/2006/relationships/image" Target="../media/image27.png"/><Relationship Id="rId10" Type="http://schemas.openxmlformats.org/officeDocument/2006/relationships/image" Target="../media/image44.png"/><Relationship Id="rId4" Type="http://schemas.openxmlformats.org/officeDocument/2006/relationships/image" Target="../media/image26.png"/><Relationship Id="rId9"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2.png"/><Relationship Id="rId7"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29.xml"/><Relationship Id="rId6" Type="http://schemas.openxmlformats.org/officeDocument/2006/relationships/image" Target="../media/image52.png"/><Relationship Id="rId5" Type="http://schemas.openxmlformats.org/officeDocument/2006/relationships/image" Target="../media/image18.png"/><Relationship Id="rId10" Type="http://schemas.openxmlformats.org/officeDocument/2006/relationships/image" Target="../media/image29.png"/><Relationship Id="rId4" Type="http://schemas.openxmlformats.org/officeDocument/2006/relationships/image" Target="../media/image44.png"/><Relationship Id="rId9"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11.xml"/><Relationship Id="rId4" Type="http://schemas.openxmlformats.org/officeDocument/2006/relationships/image" Target="../media/image54.jp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9.xml"/><Relationship Id="rId5" Type="http://schemas.openxmlformats.org/officeDocument/2006/relationships/image" Target="../media/image64.png"/><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7.xml"/><Relationship Id="rId1" Type="http://schemas.openxmlformats.org/officeDocument/2006/relationships/slideLayout" Target="../slideLayouts/slideLayout9.xml"/><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image" Target="../media/image71.jp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7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47.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9.xml"/><Relationship Id="rId7" Type="http://schemas.openxmlformats.org/officeDocument/2006/relationships/image" Target="../media/image5.png"/><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4.png"/><Relationship Id="rId5" Type="http://schemas.openxmlformats.org/officeDocument/2006/relationships/image" Target="../media/image3.jpg"/><Relationship Id="rId10" Type="http://schemas.openxmlformats.org/officeDocument/2006/relationships/image" Target="../media/image8.png"/><Relationship Id="rId4" Type="http://schemas.openxmlformats.org/officeDocument/2006/relationships/notesSlide" Target="../notesSlides/notesSlide5.xml"/><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grpSp>
        <p:nvGrpSpPr>
          <p:cNvPr id="265" name="Google Shape;265;p32"/>
          <p:cNvGrpSpPr/>
          <p:nvPr/>
        </p:nvGrpSpPr>
        <p:grpSpPr>
          <a:xfrm>
            <a:off x="5896075" y="1656902"/>
            <a:ext cx="2782068" cy="1979916"/>
            <a:chOff x="5280759" y="250992"/>
            <a:chExt cx="3748278" cy="2593222"/>
          </a:xfrm>
        </p:grpSpPr>
        <p:sp>
          <p:nvSpPr>
            <p:cNvPr id="266" name="Google Shape;266;p32"/>
            <p:cNvSpPr/>
            <p:nvPr/>
          </p:nvSpPr>
          <p:spPr>
            <a:xfrm>
              <a:off x="5280759" y="1698813"/>
              <a:ext cx="820608" cy="426057"/>
            </a:xfrm>
            <a:custGeom>
              <a:avLst/>
              <a:gdLst/>
              <a:ahLst/>
              <a:cxnLst/>
              <a:rect l="l" t="t" r="r" b="b"/>
              <a:pathLst>
                <a:path w="78452" h="40732" extrusionOk="0">
                  <a:moveTo>
                    <a:pt x="39196" y="1"/>
                  </a:moveTo>
                  <a:cubicBezTo>
                    <a:pt x="33303" y="1"/>
                    <a:pt x="28004" y="2584"/>
                    <a:pt x="24397" y="6692"/>
                  </a:cubicBezTo>
                  <a:cubicBezTo>
                    <a:pt x="22313" y="9062"/>
                    <a:pt x="19311" y="10299"/>
                    <a:pt x="16174" y="10299"/>
                  </a:cubicBezTo>
                  <a:cubicBezTo>
                    <a:pt x="15923" y="10299"/>
                    <a:pt x="15672" y="10291"/>
                    <a:pt x="15420" y="10276"/>
                  </a:cubicBezTo>
                  <a:cubicBezTo>
                    <a:pt x="15122" y="10264"/>
                    <a:pt x="14824" y="10252"/>
                    <a:pt x="14527" y="10252"/>
                  </a:cubicBezTo>
                  <a:cubicBezTo>
                    <a:pt x="6502" y="10252"/>
                    <a:pt x="1" y="16741"/>
                    <a:pt x="1" y="24754"/>
                  </a:cubicBezTo>
                  <a:cubicBezTo>
                    <a:pt x="1" y="32766"/>
                    <a:pt x="6502" y="39255"/>
                    <a:pt x="14527" y="39255"/>
                  </a:cubicBezTo>
                  <a:cubicBezTo>
                    <a:pt x="16420" y="39255"/>
                    <a:pt x="18229" y="38898"/>
                    <a:pt x="19884" y="38243"/>
                  </a:cubicBezTo>
                  <a:cubicBezTo>
                    <a:pt x="21880" y="37452"/>
                    <a:pt x="23979" y="37091"/>
                    <a:pt x="26087" y="37091"/>
                  </a:cubicBezTo>
                  <a:cubicBezTo>
                    <a:pt x="28356" y="37091"/>
                    <a:pt x="30636" y="37509"/>
                    <a:pt x="32815" y="38255"/>
                  </a:cubicBezTo>
                  <a:cubicBezTo>
                    <a:pt x="34815" y="38946"/>
                    <a:pt x="36970" y="39315"/>
                    <a:pt x="39196" y="39315"/>
                  </a:cubicBezTo>
                  <a:cubicBezTo>
                    <a:pt x="40637" y="39315"/>
                    <a:pt x="42042" y="39160"/>
                    <a:pt x="43387" y="38862"/>
                  </a:cubicBezTo>
                  <a:cubicBezTo>
                    <a:pt x="44179" y="38691"/>
                    <a:pt x="44979" y="38607"/>
                    <a:pt x="45775" y="38607"/>
                  </a:cubicBezTo>
                  <a:cubicBezTo>
                    <a:pt x="47362" y="38607"/>
                    <a:pt x="48934" y="38943"/>
                    <a:pt x="50400" y="39601"/>
                  </a:cubicBezTo>
                  <a:cubicBezTo>
                    <a:pt x="52019" y="40327"/>
                    <a:pt x="53805" y="40732"/>
                    <a:pt x="55698" y="40732"/>
                  </a:cubicBezTo>
                  <a:cubicBezTo>
                    <a:pt x="58354" y="40732"/>
                    <a:pt x="60830" y="39922"/>
                    <a:pt x="62890" y="38553"/>
                  </a:cubicBezTo>
                  <a:cubicBezTo>
                    <a:pt x="64240" y="37652"/>
                    <a:pt x="65827" y="37207"/>
                    <a:pt x="67430" y="37207"/>
                  </a:cubicBezTo>
                  <a:cubicBezTo>
                    <a:pt x="68074" y="37207"/>
                    <a:pt x="68720" y="37278"/>
                    <a:pt x="69355" y="37422"/>
                  </a:cubicBezTo>
                  <a:cubicBezTo>
                    <a:pt x="69855" y="37529"/>
                    <a:pt x="70367" y="37588"/>
                    <a:pt x="70903" y="37588"/>
                  </a:cubicBezTo>
                  <a:cubicBezTo>
                    <a:pt x="75106" y="37588"/>
                    <a:pt x="78451" y="33957"/>
                    <a:pt x="77975" y="29671"/>
                  </a:cubicBezTo>
                  <a:cubicBezTo>
                    <a:pt x="77630" y="26504"/>
                    <a:pt x="75082" y="23896"/>
                    <a:pt x="71927" y="23456"/>
                  </a:cubicBezTo>
                  <a:cubicBezTo>
                    <a:pt x="71891" y="23444"/>
                    <a:pt x="71855" y="23444"/>
                    <a:pt x="71819" y="23432"/>
                  </a:cubicBezTo>
                  <a:cubicBezTo>
                    <a:pt x="69533" y="23158"/>
                    <a:pt x="67521" y="21967"/>
                    <a:pt x="66164" y="20122"/>
                  </a:cubicBezTo>
                  <a:cubicBezTo>
                    <a:pt x="64973" y="18503"/>
                    <a:pt x="63426" y="17181"/>
                    <a:pt x="61640" y="16264"/>
                  </a:cubicBezTo>
                  <a:cubicBezTo>
                    <a:pt x="59556" y="15181"/>
                    <a:pt x="57996" y="13335"/>
                    <a:pt x="56984" y="11216"/>
                  </a:cubicBezTo>
                  <a:cubicBezTo>
                    <a:pt x="53829" y="4584"/>
                    <a:pt x="47054" y="1"/>
                    <a:pt x="391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2"/>
            <p:cNvSpPr/>
            <p:nvPr/>
          </p:nvSpPr>
          <p:spPr>
            <a:xfrm>
              <a:off x="7715136" y="1667056"/>
              <a:ext cx="885115" cy="1027203"/>
            </a:xfrm>
            <a:custGeom>
              <a:avLst/>
              <a:gdLst/>
              <a:ahLst/>
              <a:cxnLst/>
              <a:rect l="l" t="t" r="r" b="b"/>
              <a:pathLst>
                <a:path w="84619" h="98203" extrusionOk="0">
                  <a:moveTo>
                    <a:pt x="54924" y="0"/>
                  </a:moveTo>
                  <a:lnTo>
                    <a:pt x="0" y="98203"/>
                  </a:lnTo>
                  <a:lnTo>
                    <a:pt x="84094" y="97953"/>
                  </a:lnTo>
                  <a:cubicBezTo>
                    <a:pt x="84618" y="96393"/>
                    <a:pt x="54924" y="0"/>
                    <a:pt x="54924" y="0"/>
                  </a:cubicBezTo>
                  <a:close/>
                </a:path>
              </a:pathLst>
            </a:custGeom>
            <a:solidFill>
              <a:srgbClr val="DB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2"/>
            <p:cNvSpPr/>
            <p:nvPr/>
          </p:nvSpPr>
          <p:spPr>
            <a:xfrm>
              <a:off x="7715136" y="1678144"/>
              <a:ext cx="707023" cy="1016116"/>
            </a:xfrm>
            <a:custGeom>
              <a:avLst/>
              <a:gdLst/>
              <a:ahLst/>
              <a:cxnLst/>
              <a:rect l="l" t="t" r="r" b="b"/>
              <a:pathLst>
                <a:path w="67593" h="97143" extrusionOk="0">
                  <a:moveTo>
                    <a:pt x="54329" y="0"/>
                  </a:moveTo>
                  <a:lnTo>
                    <a:pt x="0" y="97143"/>
                  </a:lnTo>
                  <a:lnTo>
                    <a:pt x="0" y="97143"/>
                  </a:lnTo>
                  <a:lnTo>
                    <a:pt x="66795" y="96941"/>
                  </a:lnTo>
                  <a:cubicBezTo>
                    <a:pt x="67592" y="93845"/>
                    <a:pt x="67485" y="90654"/>
                    <a:pt x="65521" y="87808"/>
                  </a:cubicBezTo>
                  <a:cubicBezTo>
                    <a:pt x="63282" y="84570"/>
                    <a:pt x="59651" y="82594"/>
                    <a:pt x="55805" y="82105"/>
                  </a:cubicBezTo>
                  <a:cubicBezTo>
                    <a:pt x="52221" y="81653"/>
                    <a:pt x="48530" y="82034"/>
                    <a:pt x="44982" y="81212"/>
                  </a:cubicBezTo>
                  <a:cubicBezTo>
                    <a:pt x="39851" y="80034"/>
                    <a:pt x="36005" y="74878"/>
                    <a:pt x="38470" y="69782"/>
                  </a:cubicBezTo>
                  <a:cubicBezTo>
                    <a:pt x="40922" y="64687"/>
                    <a:pt x="46018" y="61115"/>
                    <a:pt x="50745" y="58293"/>
                  </a:cubicBezTo>
                  <a:cubicBezTo>
                    <a:pt x="52971" y="56971"/>
                    <a:pt x="55234" y="55352"/>
                    <a:pt x="56162" y="52923"/>
                  </a:cubicBezTo>
                  <a:cubicBezTo>
                    <a:pt x="59222" y="45041"/>
                    <a:pt x="46637" y="45756"/>
                    <a:pt x="42899" y="42470"/>
                  </a:cubicBezTo>
                  <a:cubicBezTo>
                    <a:pt x="39363" y="39374"/>
                    <a:pt x="40267" y="34981"/>
                    <a:pt x="42589" y="31218"/>
                  </a:cubicBezTo>
                  <a:cubicBezTo>
                    <a:pt x="44994" y="27313"/>
                    <a:pt x="48804" y="24515"/>
                    <a:pt x="51638" y="20943"/>
                  </a:cubicBezTo>
                  <a:cubicBezTo>
                    <a:pt x="54091" y="17848"/>
                    <a:pt x="54781" y="14097"/>
                    <a:pt x="55114" y="10216"/>
                  </a:cubicBezTo>
                  <a:cubicBezTo>
                    <a:pt x="55388" y="6918"/>
                    <a:pt x="55412" y="3227"/>
                    <a:pt x="54329" y="0"/>
                  </a:cubicBezTo>
                  <a:close/>
                </a:path>
              </a:pathLst>
            </a:custGeom>
            <a:solidFill>
              <a:srgbClr val="FFD1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2"/>
            <p:cNvSpPr/>
            <p:nvPr/>
          </p:nvSpPr>
          <p:spPr>
            <a:xfrm>
              <a:off x="8221264" y="778218"/>
              <a:ext cx="61662" cy="47834"/>
            </a:xfrm>
            <a:custGeom>
              <a:avLst/>
              <a:gdLst/>
              <a:ahLst/>
              <a:cxnLst/>
              <a:rect l="l" t="t" r="r" b="b"/>
              <a:pathLst>
                <a:path w="5895" h="4573" extrusionOk="0">
                  <a:moveTo>
                    <a:pt x="2941" y="1"/>
                  </a:moveTo>
                  <a:cubicBezTo>
                    <a:pt x="12" y="1"/>
                    <a:pt x="0" y="4573"/>
                    <a:pt x="2941" y="4573"/>
                  </a:cubicBezTo>
                  <a:cubicBezTo>
                    <a:pt x="5882" y="4573"/>
                    <a:pt x="5894" y="1"/>
                    <a:pt x="29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2"/>
            <p:cNvSpPr/>
            <p:nvPr/>
          </p:nvSpPr>
          <p:spPr>
            <a:xfrm>
              <a:off x="8112919" y="778218"/>
              <a:ext cx="61651" cy="47834"/>
            </a:xfrm>
            <a:custGeom>
              <a:avLst/>
              <a:gdLst/>
              <a:ahLst/>
              <a:cxnLst/>
              <a:rect l="l" t="t" r="r" b="b"/>
              <a:pathLst>
                <a:path w="5894" h="4573" extrusionOk="0">
                  <a:moveTo>
                    <a:pt x="2953" y="1"/>
                  </a:moveTo>
                  <a:cubicBezTo>
                    <a:pt x="12" y="1"/>
                    <a:pt x="0" y="4573"/>
                    <a:pt x="2953" y="4573"/>
                  </a:cubicBezTo>
                  <a:cubicBezTo>
                    <a:pt x="5894" y="4573"/>
                    <a:pt x="5894" y="1"/>
                    <a:pt x="29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2"/>
            <p:cNvSpPr/>
            <p:nvPr/>
          </p:nvSpPr>
          <p:spPr>
            <a:xfrm>
              <a:off x="8326377" y="778218"/>
              <a:ext cx="61651" cy="47834"/>
            </a:xfrm>
            <a:custGeom>
              <a:avLst/>
              <a:gdLst/>
              <a:ahLst/>
              <a:cxnLst/>
              <a:rect l="l" t="t" r="r" b="b"/>
              <a:pathLst>
                <a:path w="5894" h="4573" extrusionOk="0">
                  <a:moveTo>
                    <a:pt x="2953" y="1"/>
                  </a:moveTo>
                  <a:cubicBezTo>
                    <a:pt x="12" y="1"/>
                    <a:pt x="0" y="4573"/>
                    <a:pt x="2953" y="4573"/>
                  </a:cubicBezTo>
                  <a:cubicBezTo>
                    <a:pt x="5882" y="4573"/>
                    <a:pt x="5894" y="1"/>
                    <a:pt x="29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2"/>
            <p:cNvSpPr/>
            <p:nvPr/>
          </p:nvSpPr>
          <p:spPr>
            <a:xfrm>
              <a:off x="5546035" y="2181531"/>
              <a:ext cx="58419" cy="47834"/>
            </a:xfrm>
            <a:custGeom>
              <a:avLst/>
              <a:gdLst/>
              <a:ahLst/>
              <a:cxnLst/>
              <a:rect l="l" t="t" r="r" b="b"/>
              <a:pathLst>
                <a:path w="5585" h="4573" extrusionOk="0">
                  <a:moveTo>
                    <a:pt x="2786" y="0"/>
                  </a:moveTo>
                  <a:cubicBezTo>
                    <a:pt x="0" y="0"/>
                    <a:pt x="0" y="4572"/>
                    <a:pt x="2786" y="4572"/>
                  </a:cubicBezTo>
                  <a:cubicBezTo>
                    <a:pt x="5572" y="4572"/>
                    <a:pt x="5584" y="0"/>
                    <a:pt x="27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2"/>
            <p:cNvSpPr/>
            <p:nvPr/>
          </p:nvSpPr>
          <p:spPr>
            <a:xfrm>
              <a:off x="5443287" y="2181531"/>
              <a:ext cx="58419" cy="47834"/>
            </a:xfrm>
            <a:custGeom>
              <a:avLst/>
              <a:gdLst/>
              <a:ahLst/>
              <a:cxnLst/>
              <a:rect l="l" t="t" r="r" b="b"/>
              <a:pathLst>
                <a:path w="5585" h="4573" extrusionOk="0">
                  <a:moveTo>
                    <a:pt x="2799" y="0"/>
                  </a:moveTo>
                  <a:cubicBezTo>
                    <a:pt x="13" y="0"/>
                    <a:pt x="1" y="4572"/>
                    <a:pt x="2799" y="4572"/>
                  </a:cubicBezTo>
                  <a:cubicBezTo>
                    <a:pt x="5585" y="4572"/>
                    <a:pt x="5585" y="0"/>
                    <a:pt x="27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2"/>
            <p:cNvSpPr/>
            <p:nvPr/>
          </p:nvSpPr>
          <p:spPr>
            <a:xfrm>
              <a:off x="5645667" y="2181531"/>
              <a:ext cx="58419" cy="47834"/>
            </a:xfrm>
            <a:custGeom>
              <a:avLst/>
              <a:gdLst/>
              <a:ahLst/>
              <a:cxnLst/>
              <a:rect l="l" t="t" r="r" b="b"/>
              <a:pathLst>
                <a:path w="5585" h="4573" extrusionOk="0">
                  <a:moveTo>
                    <a:pt x="2786" y="0"/>
                  </a:moveTo>
                  <a:cubicBezTo>
                    <a:pt x="0" y="0"/>
                    <a:pt x="0" y="4572"/>
                    <a:pt x="2786" y="4572"/>
                  </a:cubicBezTo>
                  <a:cubicBezTo>
                    <a:pt x="5572" y="4572"/>
                    <a:pt x="5584" y="0"/>
                    <a:pt x="27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2"/>
            <p:cNvSpPr/>
            <p:nvPr/>
          </p:nvSpPr>
          <p:spPr>
            <a:xfrm>
              <a:off x="5578043" y="1222454"/>
              <a:ext cx="61651" cy="47834"/>
            </a:xfrm>
            <a:custGeom>
              <a:avLst/>
              <a:gdLst/>
              <a:ahLst/>
              <a:cxnLst/>
              <a:rect l="l" t="t" r="r" b="b"/>
              <a:pathLst>
                <a:path w="5894" h="4573" extrusionOk="0">
                  <a:moveTo>
                    <a:pt x="2941" y="0"/>
                  </a:moveTo>
                  <a:cubicBezTo>
                    <a:pt x="0" y="0"/>
                    <a:pt x="0" y="4572"/>
                    <a:pt x="2941" y="4572"/>
                  </a:cubicBezTo>
                  <a:cubicBezTo>
                    <a:pt x="5882" y="4572"/>
                    <a:pt x="5894" y="0"/>
                    <a:pt x="29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2"/>
            <p:cNvSpPr/>
            <p:nvPr/>
          </p:nvSpPr>
          <p:spPr>
            <a:xfrm>
              <a:off x="5482522" y="1222454"/>
              <a:ext cx="61526" cy="47834"/>
            </a:xfrm>
            <a:custGeom>
              <a:avLst/>
              <a:gdLst/>
              <a:ahLst/>
              <a:cxnLst/>
              <a:rect l="l" t="t" r="r" b="b"/>
              <a:pathLst>
                <a:path w="5882" h="4573" extrusionOk="0">
                  <a:moveTo>
                    <a:pt x="2941" y="0"/>
                  </a:moveTo>
                  <a:cubicBezTo>
                    <a:pt x="0" y="0"/>
                    <a:pt x="0" y="4572"/>
                    <a:pt x="2941" y="4572"/>
                  </a:cubicBezTo>
                  <a:cubicBezTo>
                    <a:pt x="5882" y="4572"/>
                    <a:pt x="5882" y="0"/>
                    <a:pt x="29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2"/>
            <p:cNvSpPr/>
            <p:nvPr/>
          </p:nvSpPr>
          <p:spPr>
            <a:xfrm>
              <a:off x="8758029" y="2044537"/>
              <a:ext cx="61651" cy="47834"/>
            </a:xfrm>
            <a:custGeom>
              <a:avLst/>
              <a:gdLst/>
              <a:ahLst/>
              <a:cxnLst/>
              <a:rect l="l" t="t" r="r" b="b"/>
              <a:pathLst>
                <a:path w="5894" h="4573" extrusionOk="0">
                  <a:moveTo>
                    <a:pt x="2953" y="0"/>
                  </a:moveTo>
                  <a:cubicBezTo>
                    <a:pt x="12" y="0"/>
                    <a:pt x="0" y="4572"/>
                    <a:pt x="2953" y="4572"/>
                  </a:cubicBezTo>
                  <a:cubicBezTo>
                    <a:pt x="5894" y="4572"/>
                    <a:pt x="5894" y="0"/>
                    <a:pt x="29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2"/>
            <p:cNvSpPr/>
            <p:nvPr/>
          </p:nvSpPr>
          <p:spPr>
            <a:xfrm>
              <a:off x="8662509" y="2044537"/>
              <a:ext cx="61651" cy="47834"/>
            </a:xfrm>
            <a:custGeom>
              <a:avLst/>
              <a:gdLst/>
              <a:ahLst/>
              <a:cxnLst/>
              <a:rect l="l" t="t" r="r" b="b"/>
              <a:pathLst>
                <a:path w="5894" h="4573" extrusionOk="0">
                  <a:moveTo>
                    <a:pt x="2941" y="0"/>
                  </a:moveTo>
                  <a:cubicBezTo>
                    <a:pt x="0" y="0"/>
                    <a:pt x="0" y="4572"/>
                    <a:pt x="2941" y="4572"/>
                  </a:cubicBezTo>
                  <a:cubicBezTo>
                    <a:pt x="5882" y="4572"/>
                    <a:pt x="5894" y="0"/>
                    <a:pt x="29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2"/>
            <p:cNvSpPr/>
            <p:nvPr/>
          </p:nvSpPr>
          <p:spPr>
            <a:xfrm>
              <a:off x="5924510" y="864251"/>
              <a:ext cx="524067" cy="989129"/>
            </a:xfrm>
            <a:custGeom>
              <a:avLst/>
              <a:gdLst/>
              <a:ahLst/>
              <a:cxnLst/>
              <a:rect l="l" t="t" r="r" b="b"/>
              <a:pathLst>
                <a:path w="50102" h="94563" extrusionOk="0">
                  <a:moveTo>
                    <a:pt x="49076" y="0"/>
                  </a:moveTo>
                  <a:cubicBezTo>
                    <a:pt x="48977" y="0"/>
                    <a:pt x="48878" y="16"/>
                    <a:pt x="48780" y="51"/>
                  </a:cubicBezTo>
                  <a:cubicBezTo>
                    <a:pt x="44054" y="1658"/>
                    <a:pt x="42589" y="6599"/>
                    <a:pt x="41172" y="11385"/>
                  </a:cubicBezTo>
                  <a:cubicBezTo>
                    <a:pt x="40101" y="14957"/>
                    <a:pt x="39005" y="18648"/>
                    <a:pt x="36576" y="20779"/>
                  </a:cubicBezTo>
                  <a:cubicBezTo>
                    <a:pt x="35124" y="22065"/>
                    <a:pt x="33576" y="23041"/>
                    <a:pt x="32088" y="23982"/>
                  </a:cubicBezTo>
                  <a:cubicBezTo>
                    <a:pt x="28456" y="26280"/>
                    <a:pt x="25039" y="28447"/>
                    <a:pt x="24051" y="34198"/>
                  </a:cubicBezTo>
                  <a:cubicBezTo>
                    <a:pt x="23765" y="35876"/>
                    <a:pt x="23563" y="37436"/>
                    <a:pt x="23372" y="38936"/>
                  </a:cubicBezTo>
                  <a:cubicBezTo>
                    <a:pt x="22610" y="44889"/>
                    <a:pt x="22063" y="49199"/>
                    <a:pt x="17038" y="53760"/>
                  </a:cubicBezTo>
                  <a:cubicBezTo>
                    <a:pt x="16479" y="54271"/>
                    <a:pt x="15871" y="54760"/>
                    <a:pt x="15264" y="55260"/>
                  </a:cubicBezTo>
                  <a:cubicBezTo>
                    <a:pt x="13562" y="56653"/>
                    <a:pt x="11811" y="58105"/>
                    <a:pt x="10609" y="60106"/>
                  </a:cubicBezTo>
                  <a:cubicBezTo>
                    <a:pt x="9513" y="61915"/>
                    <a:pt x="9085" y="63796"/>
                    <a:pt x="8668" y="65606"/>
                  </a:cubicBezTo>
                  <a:cubicBezTo>
                    <a:pt x="8275" y="67285"/>
                    <a:pt x="7906" y="68869"/>
                    <a:pt x="7049" y="70381"/>
                  </a:cubicBezTo>
                  <a:cubicBezTo>
                    <a:pt x="6465" y="71416"/>
                    <a:pt x="5561" y="72357"/>
                    <a:pt x="4608" y="73357"/>
                  </a:cubicBezTo>
                  <a:cubicBezTo>
                    <a:pt x="3310" y="74703"/>
                    <a:pt x="1965" y="76107"/>
                    <a:pt x="1274" y="77893"/>
                  </a:cubicBezTo>
                  <a:cubicBezTo>
                    <a:pt x="0" y="81215"/>
                    <a:pt x="393" y="85109"/>
                    <a:pt x="774" y="88883"/>
                  </a:cubicBezTo>
                  <a:cubicBezTo>
                    <a:pt x="941" y="90574"/>
                    <a:pt x="1108" y="92181"/>
                    <a:pt x="1108" y="93645"/>
                  </a:cubicBezTo>
                  <a:cubicBezTo>
                    <a:pt x="1108" y="94157"/>
                    <a:pt x="1512" y="94562"/>
                    <a:pt x="2013" y="94562"/>
                  </a:cubicBezTo>
                  <a:cubicBezTo>
                    <a:pt x="2525" y="94562"/>
                    <a:pt x="2929" y="94157"/>
                    <a:pt x="2929" y="93657"/>
                  </a:cubicBezTo>
                  <a:cubicBezTo>
                    <a:pt x="2941" y="92098"/>
                    <a:pt x="2775" y="90443"/>
                    <a:pt x="2596" y="88692"/>
                  </a:cubicBezTo>
                  <a:cubicBezTo>
                    <a:pt x="2239" y="85144"/>
                    <a:pt x="1858" y="81465"/>
                    <a:pt x="2989" y="78548"/>
                  </a:cubicBezTo>
                  <a:cubicBezTo>
                    <a:pt x="3537" y="77108"/>
                    <a:pt x="4703" y="75893"/>
                    <a:pt x="5930" y="74619"/>
                  </a:cubicBezTo>
                  <a:cubicBezTo>
                    <a:pt x="6918" y="73583"/>
                    <a:pt x="7942" y="72512"/>
                    <a:pt x="8632" y="71285"/>
                  </a:cubicBezTo>
                  <a:cubicBezTo>
                    <a:pt x="9621" y="69535"/>
                    <a:pt x="10037" y="67749"/>
                    <a:pt x="10442" y="66011"/>
                  </a:cubicBezTo>
                  <a:cubicBezTo>
                    <a:pt x="10847" y="64261"/>
                    <a:pt x="11228" y="62606"/>
                    <a:pt x="12169" y="61034"/>
                  </a:cubicBezTo>
                  <a:cubicBezTo>
                    <a:pt x="13216" y="59308"/>
                    <a:pt x="14847" y="57974"/>
                    <a:pt x="16431" y="56677"/>
                  </a:cubicBezTo>
                  <a:cubicBezTo>
                    <a:pt x="17038" y="56176"/>
                    <a:pt x="17681" y="55653"/>
                    <a:pt x="18265" y="55117"/>
                  </a:cubicBezTo>
                  <a:cubicBezTo>
                    <a:pt x="23789" y="50092"/>
                    <a:pt x="24408" y="45270"/>
                    <a:pt x="25182" y="39174"/>
                  </a:cubicBezTo>
                  <a:cubicBezTo>
                    <a:pt x="25373" y="37686"/>
                    <a:pt x="25575" y="36150"/>
                    <a:pt x="25849" y="34507"/>
                  </a:cubicBezTo>
                  <a:cubicBezTo>
                    <a:pt x="26706" y="29554"/>
                    <a:pt x="29504" y="27780"/>
                    <a:pt x="33064" y="25530"/>
                  </a:cubicBezTo>
                  <a:cubicBezTo>
                    <a:pt x="34612" y="24554"/>
                    <a:pt x="36219" y="23530"/>
                    <a:pt x="37791" y="22160"/>
                  </a:cubicBezTo>
                  <a:cubicBezTo>
                    <a:pt x="40613" y="19672"/>
                    <a:pt x="41779" y="15719"/>
                    <a:pt x="42922" y="11897"/>
                  </a:cubicBezTo>
                  <a:cubicBezTo>
                    <a:pt x="44268" y="7361"/>
                    <a:pt x="45542" y="3075"/>
                    <a:pt x="49364" y="1777"/>
                  </a:cubicBezTo>
                  <a:cubicBezTo>
                    <a:pt x="49840" y="1610"/>
                    <a:pt x="50102" y="1098"/>
                    <a:pt x="49935" y="622"/>
                  </a:cubicBezTo>
                  <a:cubicBezTo>
                    <a:pt x="49812" y="243"/>
                    <a:pt x="49456" y="0"/>
                    <a:pt x="490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2"/>
            <p:cNvSpPr/>
            <p:nvPr/>
          </p:nvSpPr>
          <p:spPr>
            <a:xfrm>
              <a:off x="5996244" y="888142"/>
              <a:ext cx="523941" cy="989150"/>
            </a:xfrm>
            <a:custGeom>
              <a:avLst/>
              <a:gdLst/>
              <a:ahLst/>
              <a:cxnLst/>
              <a:rect l="l" t="t" r="r" b="b"/>
              <a:pathLst>
                <a:path w="50090" h="94565" extrusionOk="0">
                  <a:moveTo>
                    <a:pt x="49075" y="1"/>
                  </a:moveTo>
                  <a:cubicBezTo>
                    <a:pt x="48974" y="1"/>
                    <a:pt x="48871" y="18"/>
                    <a:pt x="48768" y="53"/>
                  </a:cubicBezTo>
                  <a:cubicBezTo>
                    <a:pt x="44054" y="1648"/>
                    <a:pt x="42577" y="6601"/>
                    <a:pt x="41160" y="11375"/>
                  </a:cubicBezTo>
                  <a:cubicBezTo>
                    <a:pt x="40101" y="14947"/>
                    <a:pt x="39005" y="18650"/>
                    <a:pt x="36576" y="20781"/>
                  </a:cubicBezTo>
                  <a:cubicBezTo>
                    <a:pt x="35124" y="22067"/>
                    <a:pt x="33576" y="23043"/>
                    <a:pt x="32076" y="23984"/>
                  </a:cubicBezTo>
                  <a:cubicBezTo>
                    <a:pt x="28456" y="26282"/>
                    <a:pt x="25027" y="28437"/>
                    <a:pt x="24051" y="34200"/>
                  </a:cubicBezTo>
                  <a:cubicBezTo>
                    <a:pt x="23753" y="35878"/>
                    <a:pt x="23563" y="37438"/>
                    <a:pt x="23360" y="38938"/>
                  </a:cubicBezTo>
                  <a:cubicBezTo>
                    <a:pt x="22598" y="44891"/>
                    <a:pt x="22051" y="49201"/>
                    <a:pt x="17026" y="53762"/>
                  </a:cubicBezTo>
                  <a:cubicBezTo>
                    <a:pt x="16467" y="54273"/>
                    <a:pt x="15871" y="54762"/>
                    <a:pt x="15264" y="55262"/>
                  </a:cubicBezTo>
                  <a:cubicBezTo>
                    <a:pt x="13562" y="56655"/>
                    <a:pt x="11799" y="58095"/>
                    <a:pt x="10597" y="60096"/>
                  </a:cubicBezTo>
                  <a:cubicBezTo>
                    <a:pt x="9513" y="61917"/>
                    <a:pt x="9073" y="63787"/>
                    <a:pt x="8656" y="65608"/>
                  </a:cubicBezTo>
                  <a:cubicBezTo>
                    <a:pt x="8263" y="67287"/>
                    <a:pt x="7894" y="68871"/>
                    <a:pt x="7037" y="70383"/>
                  </a:cubicBezTo>
                  <a:cubicBezTo>
                    <a:pt x="6454" y="71407"/>
                    <a:pt x="5549" y="72359"/>
                    <a:pt x="4596" y="73347"/>
                  </a:cubicBezTo>
                  <a:cubicBezTo>
                    <a:pt x="3298" y="74705"/>
                    <a:pt x="1965" y="76109"/>
                    <a:pt x="1274" y="77895"/>
                  </a:cubicBezTo>
                  <a:cubicBezTo>
                    <a:pt x="0" y="81217"/>
                    <a:pt x="393" y="85111"/>
                    <a:pt x="774" y="88873"/>
                  </a:cubicBezTo>
                  <a:cubicBezTo>
                    <a:pt x="941" y="90576"/>
                    <a:pt x="1108" y="92183"/>
                    <a:pt x="1096" y="93647"/>
                  </a:cubicBezTo>
                  <a:cubicBezTo>
                    <a:pt x="1096" y="94159"/>
                    <a:pt x="1501" y="94564"/>
                    <a:pt x="2013" y="94564"/>
                  </a:cubicBezTo>
                  <a:cubicBezTo>
                    <a:pt x="2513" y="94564"/>
                    <a:pt x="2929" y="94159"/>
                    <a:pt x="2929" y="93647"/>
                  </a:cubicBezTo>
                  <a:cubicBezTo>
                    <a:pt x="2929" y="92088"/>
                    <a:pt x="2763" y="90445"/>
                    <a:pt x="2584" y="88694"/>
                  </a:cubicBezTo>
                  <a:cubicBezTo>
                    <a:pt x="2227" y="85134"/>
                    <a:pt x="1858" y="81467"/>
                    <a:pt x="2977" y="78550"/>
                  </a:cubicBezTo>
                  <a:cubicBezTo>
                    <a:pt x="3537" y="77110"/>
                    <a:pt x="4691" y="75895"/>
                    <a:pt x="5918" y="74621"/>
                  </a:cubicBezTo>
                  <a:cubicBezTo>
                    <a:pt x="6906" y="73585"/>
                    <a:pt x="7930" y="72514"/>
                    <a:pt x="8632" y="71287"/>
                  </a:cubicBezTo>
                  <a:cubicBezTo>
                    <a:pt x="9621" y="69537"/>
                    <a:pt x="10037" y="67751"/>
                    <a:pt x="10442" y="66013"/>
                  </a:cubicBezTo>
                  <a:cubicBezTo>
                    <a:pt x="10847" y="64263"/>
                    <a:pt x="11228" y="62608"/>
                    <a:pt x="12169" y="61036"/>
                  </a:cubicBezTo>
                  <a:cubicBezTo>
                    <a:pt x="13204" y="59310"/>
                    <a:pt x="14836" y="57976"/>
                    <a:pt x="16419" y="56679"/>
                  </a:cubicBezTo>
                  <a:cubicBezTo>
                    <a:pt x="17038" y="56167"/>
                    <a:pt x="17669" y="55655"/>
                    <a:pt x="18265" y="55119"/>
                  </a:cubicBezTo>
                  <a:cubicBezTo>
                    <a:pt x="23777" y="50094"/>
                    <a:pt x="24396" y="45272"/>
                    <a:pt x="25182" y="39176"/>
                  </a:cubicBezTo>
                  <a:cubicBezTo>
                    <a:pt x="25373" y="37688"/>
                    <a:pt x="25563" y="36152"/>
                    <a:pt x="25849" y="34509"/>
                  </a:cubicBezTo>
                  <a:cubicBezTo>
                    <a:pt x="26694" y="29556"/>
                    <a:pt x="29504" y="27782"/>
                    <a:pt x="33052" y="25532"/>
                  </a:cubicBezTo>
                  <a:cubicBezTo>
                    <a:pt x="34612" y="24544"/>
                    <a:pt x="36219" y="23532"/>
                    <a:pt x="37779" y="22150"/>
                  </a:cubicBezTo>
                  <a:cubicBezTo>
                    <a:pt x="40601" y="19674"/>
                    <a:pt x="41779" y="15721"/>
                    <a:pt x="42911" y="11899"/>
                  </a:cubicBezTo>
                  <a:cubicBezTo>
                    <a:pt x="44256" y="7363"/>
                    <a:pt x="45530" y="3077"/>
                    <a:pt x="49364" y="1779"/>
                  </a:cubicBezTo>
                  <a:cubicBezTo>
                    <a:pt x="49840" y="1612"/>
                    <a:pt x="50090" y="1100"/>
                    <a:pt x="49935" y="624"/>
                  </a:cubicBezTo>
                  <a:cubicBezTo>
                    <a:pt x="49803" y="238"/>
                    <a:pt x="49456" y="1"/>
                    <a:pt x="490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2"/>
            <p:cNvSpPr/>
            <p:nvPr/>
          </p:nvSpPr>
          <p:spPr>
            <a:xfrm>
              <a:off x="6063125" y="916802"/>
              <a:ext cx="524067" cy="989129"/>
            </a:xfrm>
            <a:custGeom>
              <a:avLst/>
              <a:gdLst/>
              <a:ahLst/>
              <a:cxnLst/>
              <a:rect l="l" t="t" r="r" b="b"/>
              <a:pathLst>
                <a:path w="50102" h="94563" extrusionOk="0">
                  <a:moveTo>
                    <a:pt x="49074" y="1"/>
                  </a:moveTo>
                  <a:cubicBezTo>
                    <a:pt x="48977" y="1"/>
                    <a:pt x="48878" y="17"/>
                    <a:pt x="48780" y="51"/>
                  </a:cubicBezTo>
                  <a:cubicBezTo>
                    <a:pt x="44053" y="1658"/>
                    <a:pt x="42589" y="6599"/>
                    <a:pt x="41160" y="11386"/>
                  </a:cubicBezTo>
                  <a:cubicBezTo>
                    <a:pt x="40100" y="14958"/>
                    <a:pt x="39005" y="18648"/>
                    <a:pt x="36576" y="20780"/>
                  </a:cubicBezTo>
                  <a:cubicBezTo>
                    <a:pt x="35123" y="22066"/>
                    <a:pt x="33576" y="23042"/>
                    <a:pt x="32075" y="23982"/>
                  </a:cubicBezTo>
                  <a:cubicBezTo>
                    <a:pt x="28456" y="26280"/>
                    <a:pt x="25039" y="28447"/>
                    <a:pt x="24051" y="34198"/>
                  </a:cubicBezTo>
                  <a:cubicBezTo>
                    <a:pt x="23753" y="35877"/>
                    <a:pt x="23563" y="37436"/>
                    <a:pt x="23372" y="38937"/>
                  </a:cubicBezTo>
                  <a:cubicBezTo>
                    <a:pt x="22610" y="44902"/>
                    <a:pt x="22050" y="49200"/>
                    <a:pt x="17038" y="53760"/>
                  </a:cubicBezTo>
                  <a:cubicBezTo>
                    <a:pt x="16478" y="54272"/>
                    <a:pt x="15871" y="54760"/>
                    <a:pt x="15264" y="55260"/>
                  </a:cubicBezTo>
                  <a:cubicBezTo>
                    <a:pt x="13561" y="56653"/>
                    <a:pt x="11799" y="58106"/>
                    <a:pt x="10609" y="60106"/>
                  </a:cubicBezTo>
                  <a:cubicBezTo>
                    <a:pt x="9513" y="61916"/>
                    <a:pt x="9085" y="63797"/>
                    <a:pt x="8656" y="65607"/>
                  </a:cubicBezTo>
                  <a:cubicBezTo>
                    <a:pt x="8275" y="67285"/>
                    <a:pt x="7906" y="68869"/>
                    <a:pt x="7037" y="70381"/>
                  </a:cubicBezTo>
                  <a:cubicBezTo>
                    <a:pt x="6453" y="71417"/>
                    <a:pt x="5560" y="72357"/>
                    <a:pt x="4596" y="73358"/>
                  </a:cubicBezTo>
                  <a:cubicBezTo>
                    <a:pt x="3298" y="74703"/>
                    <a:pt x="1965" y="76108"/>
                    <a:pt x="1274" y="77894"/>
                  </a:cubicBezTo>
                  <a:cubicBezTo>
                    <a:pt x="0" y="81216"/>
                    <a:pt x="393" y="85109"/>
                    <a:pt x="774" y="88883"/>
                  </a:cubicBezTo>
                  <a:cubicBezTo>
                    <a:pt x="941" y="90574"/>
                    <a:pt x="1107" y="92181"/>
                    <a:pt x="1095" y="93646"/>
                  </a:cubicBezTo>
                  <a:cubicBezTo>
                    <a:pt x="1095" y="94158"/>
                    <a:pt x="1512" y="94563"/>
                    <a:pt x="2012" y="94563"/>
                  </a:cubicBezTo>
                  <a:cubicBezTo>
                    <a:pt x="2512" y="94563"/>
                    <a:pt x="2929" y="94158"/>
                    <a:pt x="2929" y="93658"/>
                  </a:cubicBezTo>
                  <a:cubicBezTo>
                    <a:pt x="2929" y="92098"/>
                    <a:pt x="2762" y="90443"/>
                    <a:pt x="2584" y="88693"/>
                  </a:cubicBezTo>
                  <a:cubicBezTo>
                    <a:pt x="2227" y="85145"/>
                    <a:pt x="1857" y="81466"/>
                    <a:pt x="2977" y="78549"/>
                  </a:cubicBezTo>
                  <a:cubicBezTo>
                    <a:pt x="3536" y="77108"/>
                    <a:pt x="4691" y="75894"/>
                    <a:pt x="5917" y="74620"/>
                  </a:cubicBezTo>
                  <a:cubicBezTo>
                    <a:pt x="6906" y="73584"/>
                    <a:pt x="7930" y="72512"/>
                    <a:pt x="8632" y="71286"/>
                  </a:cubicBezTo>
                  <a:cubicBezTo>
                    <a:pt x="9620" y="69536"/>
                    <a:pt x="10037" y="67750"/>
                    <a:pt x="10442" y="66011"/>
                  </a:cubicBezTo>
                  <a:cubicBezTo>
                    <a:pt x="10847" y="64261"/>
                    <a:pt x="11228" y="62606"/>
                    <a:pt x="12168" y="61035"/>
                  </a:cubicBezTo>
                  <a:cubicBezTo>
                    <a:pt x="13204" y="59308"/>
                    <a:pt x="14847" y="57975"/>
                    <a:pt x="16419" y="56677"/>
                  </a:cubicBezTo>
                  <a:cubicBezTo>
                    <a:pt x="17038" y="56177"/>
                    <a:pt x="17669" y="55653"/>
                    <a:pt x="18264" y="55117"/>
                  </a:cubicBezTo>
                  <a:cubicBezTo>
                    <a:pt x="23789" y="50105"/>
                    <a:pt x="24396" y="45283"/>
                    <a:pt x="25182" y="39175"/>
                  </a:cubicBezTo>
                  <a:cubicBezTo>
                    <a:pt x="25372" y="37687"/>
                    <a:pt x="25563" y="36151"/>
                    <a:pt x="25849" y="34508"/>
                  </a:cubicBezTo>
                  <a:cubicBezTo>
                    <a:pt x="26694" y="29555"/>
                    <a:pt x="29504" y="27781"/>
                    <a:pt x="33052" y="25530"/>
                  </a:cubicBezTo>
                  <a:cubicBezTo>
                    <a:pt x="34612" y="24554"/>
                    <a:pt x="36219" y="23530"/>
                    <a:pt x="37779" y="22161"/>
                  </a:cubicBezTo>
                  <a:cubicBezTo>
                    <a:pt x="40600" y="19672"/>
                    <a:pt x="41779" y="15720"/>
                    <a:pt x="42910" y="11898"/>
                  </a:cubicBezTo>
                  <a:cubicBezTo>
                    <a:pt x="44267" y="7361"/>
                    <a:pt x="45541" y="3075"/>
                    <a:pt x="49363" y="1777"/>
                  </a:cubicBezTo>
                  <a:cubicBezTo>
                    <a:pt x="49840" y="1611"/>
                    <a:pt x="50102" y="1099"/>
                    <a:pt x="49935" y="622"/>
                  </a:cubicBezTo>
                  <a:cubicBezTo>
                    <a:pt x="49802" y="244"/>
                    <a:pt x="49452" y="1"/>
                    <a:pt x="490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2"/>
            <p:cNvSpPr/>
            <p:nvPr/>
          </p:nvSpPr>
          <p:spPr>
            <a:xfrm>
              <a:off x="6128877" y="941342"/>
              <a:ext cx="524077" cy="989244"/>
            </a:xfrm>
            <a:custGeom>
              <a:avLst/>
              <a:gdLst/>
              <a:ahLst/>
              <a:cxnLst/>
              <a:rect l="l" t="t" r="r" b="b"/>
              <a:pathLst>
                <a:path w="50103" h="94574" extrusionOk="0">
                  <a:moveTo>
                    <a:pt x="49076" y="0"/>
                  </a:moveTo>
                  <a:cubicBezTo>
                    <a:pt x="48978" y="0"/>
                    <a:pt x="48878" y="16"/>
                    <a:pt x="48780" y="50"/>
                  </a:cubicBezTo>
                  <a:cubicBezTo>
                    <a:pt x="44066" y="1658"/>
                    <a:pt x="42589" y="6599"/>
                    <a:pt x="41172" y="11385"/>
                  </a:cubicBezTo>
                  <a:cubicBezTo>
                    <a:pt x="40113" y="14957"/>
                    <a:pt x="39005" y="18648"/>
                    <a:pt x="36577" y="20791"/>
                  </a:cubicBezTo>
                  <a:cubicBezTo>
                    <a:pt x="35124" y="22065"/>
                    <a:pt x="33576" y="23041"/>
                    <a:pt x="32088" y="23994"/>
                  </a:cubicBezTo>
                  <a:cubicBezTo>
                    <a:pt x="28456" y="26280"/>
                    <a:pt x="25039" y="28447"/>
                    <a:pt x="24051" y="34198"/>
                  </a:cubicBezTo>
                  <a:cubicBezTo>
                    <a:pt x="23765" y="35888"/>
                    <a:pt x="23563" y="37436"/>
                    <a:pt x="23373" y="38948"/>
                  </a:cubicBezTo>
                  <a:cubicBezTo>
                    <a:pt x="22611" y="44901"/>
                    <a:pt x="22063" y="49199"/>
                    <a:pt x="17038" y="53771"/>
                  </a:cubicBezTo>
                  <a:cubicBezTo>
                    <a:pt x="16479" y="54271"/>
                    <a:pt x="15883" y="54771"/>
                    <a:pt x="15264" y="55272"/>
                  </a:cubicBezTo>
                  <a:cubicBezTo>
                    <a:pt x="13574" y="56665"/>
                    <a:pt x="11812" y="58105"/>
                    <a:pt x="10609" y="60105"/>
                  </a:cubicBezTo>
                  <a:cubicBezTo>
                    <a:pt x="9514" y="61927"/>
                    <a:pt x="9085" y="63796"/>
                    <a:pt x="8668" y="65606"/>
                  </a:cubicBezTo>
                  <a:cubicBezTo>
                    <a:pt x="8275" y="67285"/>
                    <a:pt x="7906" y="68868"/>
                    <a:pt x="7049" y="70381"/>
                  </a:cubicBezTo>
                  <a:cubicBezTo>
                    <a:pt x="6466" y="71416"/>
                    <a:pt x="5561" y="72357"/>
                    <a:pt x="4608" y="73357"/>
                  </a:cubicBezTo>
                  <a:cubicBezTo>
                    <a:pt x="3310" y="74714"/>
                    <a:pt x="1965" y="76107"/>
                    <a:pt x="1286" y="77893"/>
                  </a:cubicBezTo>
                  <a:cubicBezTo>
                    <a:pt x="1" y="81215"/>
                    <a:pt x="393" y="85120"/>
                    <a:pt x="774" y="88883"/>
                  </a:cubicBezTo>
                  <a:cubicBezTo>
                    <a:pt x="953" y="90585"/>
                    <a:pt x="1108" y="92181"/>
                    <a:pt x="1108" y="93657"/>
                  </a:cubicBezTo>
                  <a:cubicBezTo>
                    <a:pt x="1108" y="94157"/>
                    <a:pt x="1513" y="94574"/>
                    <a:pt x="2025" y="94574"/>
                  </a:cubicBezTo>
                  <a:cubicBezTo>
                    <a:pt x="2525" y="94574"/>
                    <a:pt x="2929" y="94157"/>
                    <a:pt x="2929" y="93657"/>
                  </a:cubicBezTo>
                  <a:cubicBezTo>
                    <a:pt x="2941" y="92098"/>
                    <a:pt x="2775" y="90443"/>
                    <a:pt x="2596" y="88704"/>
                  </a:cubicBezTo>
                  <a:cubicBezTo>
                    <a:pt x="2239" y="85144"/>
                    <a:pt x="1870" y="81465"/>
                    <a:pt x="2989" y="78560"/>
                  </a:cubicBezTo>
                  <a:cubicBezTo>
                    <a:pt x="3537" y="77108"/>
                    <a:pt x="4704" y="75905"/>
                    <a:pt x="5930" y="74619"/>
                  </a:cubicBezTo>
                  <a:cubicBezTo>
                    <a:pt x="6918" y="73583"/>
                    <a:pt x="7942" y="72512"/>
                    <a:pt x="8633" y="71285"/>
                  </a:cubicBezTo>
                  <a:cubicBezTo>
                    <a:pt x="9633" y="69547"/>
                    <a:pt x="10038" y="67749"/>
                    <a:pt x="10442" y="66023"/>
                  </a:cubicBezTo>
                  <a:cubicBezTo>
                    <a:pt x="10847" y="64273"/>
                    <a:pt x="11240" y="62618"/>
                    <a:pt x="12181" y="61046"/>
                  </a:cubicBezTo>
                  <a:cubicBezTo>
                    <a:pt x="13216" y="59320"/>
                    <a:pt x="14848" y="57974"/>
                    <a:pt x="16431" y="56676"/>
                  </a:cubicBezTo>
                  <a:cubicBezTo>
                    <a:pt x="17038" y="56176"/>
                    <a:pt x="17681" y="55653"/>
                    <a:pt x="18265" y="55117"/>
                  </a:cubicBezTo>
                  <a:cubicBezTo>
                    <a:pt x="23789" y="50104"/>
                    <a:pt x="24408" y="45282"/>
                    <a:pt x="25182" y="39174"/>
                  </a:cubicBezTo>
                  <a:cubicBezTo>
                    <a:pt x="25373" y="37686"/>
                    <a:pt x="25575" y="36150"/>
                    <a:pt x="25849" y="34507"/>
                  </a:cubicBezTo>
                  <a:cubicBezTo>
                    <a:pt x="26706" y="29554"/>
                    <a:pt x="29504" y="27780"/>
                    <a:pt x="33064" y="25542"/>
                  </a:cubicBezTo>
                  <a:cubicBezTo>
                    <a:pt x="34612" y="24553"/>
                    <a:pt x="36231" y="23541"/>
                    <a:pt x="37791" y="22160"/>
                  </a:cubicBezTo>
                  <a:cubicBezTo>
                    <a:pt x="40613" y="19672"/>
                    <a:pt x="41791" y="15731"/>
                    <a:pt x="42923" y="11909"/>
                  </a:cubicBezTo>
                  <a:cubicBezTo>
                    <a:pt x="44268" y="7373"/>
                    <a:pt x="45542" y="3087"/>
                    <a:pt x="49364" y="1777"/>
                  </a:cubicBezTo>
                  <a:cubicBezTo>
                    <a:pt x="49852" y="1622"/>
                    <a:pt x="50102" y="1098"/>
                    <a:pt x="49935" y="622"/>
                  </a:cubicBezTo>
                  <a:cubicBezTo>
                    <a:pt x="49812" y="243"/>
                    <a:pt x="49456" y="0"/>
                    <a:pt x="490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2"/>
            <p:cNvSpPr/>
            <p:nvPr/>
          </p:nvSpPr>
          <p:spPr>
            <a:xfrm>
              <a:off x="6200737" y="973224"/>
              <a:ext cx="524067" cy="989129"/>
            </a:xfrm>
            <a:custGeom>
              <a:avLst/>
              <a:gdLst/>
              <a:ahLst/>
              <a:cxnLst/>
              <a:rect l="l" t="t" r="r" b="b"/>
              <a:pathLst>
                <a:path w="50102" h="94563" extrusionOk="0">
                  <a:moveTo>
                    <a:pt x="49074" y="0"/>
                  </a:moveTo>
                  <a:cubicBezTo>
                    <a:pt x="48977" y="0"/>
                    <a:pt x="48878" y="16"/>
                    <a:pt x="48780" y="50"/>
                  </a:cubicBezTo>
                  <a:cubicBezTo>
                    <a:pt x="44054" y="1658"/>
                    <a:pt x="42589" y="6599"/>
                    <a:pt x="41160" y="11385"/>
                  </a:cubicBezTo>
                  <a:cubicBezTo>
                    <a:pt x="40101" y="14957"/>
                    <a:pt x="39005" y="18648"/>
                    <a:pt x="36576" y="20779"/>
                  </a:cubicBezTo>
                  <a:cubicBezTo>
                    <a:pt x="35124" y="22065"/>
                    <a:pt x="33576" y="23041"/>
                    <a:pt x="32076" y="23982"/>
                  </a:cubicBezTo>
                  <a:cubicBezTo>
                    <a:pt x="28456" y="26280"/>
                    <a:pt x="25039" y="28447"/>
                    <a:pt x="24051" y="34198"/>
                  </a:cubicBezTo>
                  <a:cubicBezTo>
                    <a:pt x="23765" y="35876"/>
                    <a:pt x="23563" y="37436"/>
                    <a:pt x="23372" y="38936"/>
                  </a:cubicBezTo>
                  <a:cubicBezTo>
                    <a:pt x="22610" y="44901"/>
                    <a:pt x="22063" y="49199"/>
                    <a:pt x="17038" y="53759"/>
                  </a:cubicBezTo>
                  <a:cubicBezTo>
                    <a:pt x="16479" y="54271"/>
                    <a:pt x="15871" y="54760"/>
                    <a:pt x="15264" y="55260"/>
                  </a:cubicBezTo>
                  <a:cubicBezTo>
                    <a:pt x="13562" y="56653"/>
                    <a:pt x="11800" y="58105"/>
                    <a:pt x="10609" y="60105"/>
                  </a:cubicBezTo>
                  <a:cubicBezTo>
                    <a:pt x="9514" y="61915"/>
                    <a:pt x="9085" y="63796"/>
                    <a:pt x="8656" y="65606"/>
                  </a:cubicBezTo>
                  <a:cubicBezTo>
                    <a:pt x="8275" y="67285"/>
                    <a:pt x="7906" y="68868"/>
                    <a:pt x="7049" y="70381"/>
                  </a:cubicBezTo>
                  <a:cubicBezTo>
                    <a:pt x="6466" y="71416"/>
                    <a:pt x="5561" y="72357"/>
                    <a:pt x="4596" y="73357"/>
                  </a:cubicBezTo>
                  <a:cubicBezTo>
                    <a:pt x="3310" y="74703"/>
                    <a:pt x="1965" y="76107"/>
                    <a:pt x="1274" y="77893"/>
                  </a:cubicBezTo>
                  <a:cubicBezTo>
                    <a:pt x="0" y="81215"/>
                    <a:pt x="393" y="85109"/>
                    <a:pt x="774" y="88883"/>
                  </a:cubicBezTo>
                  <a:cubicBezTo>
                    <a:pt x="941" y="90574"/>
                    <a:pt x="1108" y="92181"/>
                    <a:pt x="1108" y="93645"/>
                  </a:cubicBezTo>
                  <a:cubicBezTo>
                    <a:pt x="1096" y="94157"/>
                    <a:pt x="1513" y="94562"/>
                    <a:pt x="2013" y="94562"/>
                  </a:cubicBezTo>
                  <a:cubicBezTo>
                    <a:pt x="2525" y="94562"/>
                    <a:pt x="2929" y="94157"/>
                    <a:pt x="2929" y="93657"/>
                  </a:cubicBezTo>
                  <a:cubicBezTo>
                    <a:pt x="2929" y="92097"/>
                    <a:pt x="2763" y="90443"/>
                    <a:pt x="2596" y="88692"/>
                  </a:cubicBezTo>
                  <a:cubicBezTo>
                    <a:pt x="2227" y="85144"/>
                    <a:pt x="1858" y="81465"/>
                    <a:pt x="2977" y="78548"/>
                  </a:cubicBezTo>
                  <a:cubicBezTo>
                    <a:pt x="3537" y="77108"/>
                    <a:pt x="4692" y="75893"/>
                    <a:pt x="5918" y="74619"/>
                  </a:cubicBezTo>
                  <a:cubicBezTo>
                    <a:pt x="6918" y="73583"/>
                    <a:pt x="7942" y="72512"/>
                    <a:pt x="8632" y="71285"/>
                  </a:cubicBezTo>
                  <a:cubicBezTo>
                    <a:pt x="9621" y="69535"/>
                    <a:pt x="10037" y="67749"/>
                    <a:pt x="10442" y="66011"/>
                  </a:cubicBezTo>
                  <a:cubicBezTo>
                    <a:pt x="10847" y="64261"/>
                    <a:pt x="11228" y="62606"/>
                    <a:pt x="12169" y="61046"/>
                  </a:cubicBezTo>
                  <a:cubicBezTo>
                    <a:pt x="13204" y="59308"/>
                    <a:pt x="14848" y="57974"/>
                    <a:pt x="16419" y="56676"/>
                  </a:cubicBezTo>
                  <a:cubicBezTo>
                    <a:pt x="17038" y="56176"/>
                    <a:pt x="17669" y="55653"/>
                    <a:pt x="18265" y="55117"/>
                  </a:cubicBezTo>
                  <a:cubicBezTo>
                    <a:pt x="23789" y="50104"/>
                    <a:pt x="24396" y="45270"/>
                    <a:pt x="25182" y="39174"/>
                  </a:cubicBezTo>
                  <a:cubicBezTo>
                    <a:pt x="25373" y="37686"/>
                    <a:pt x="25563" y="36150"/>
                    <a:pt x="25849" y="34507"/>
                  </a:cubicBezTo>
                  <a:cubicBezTo>
                    <a:pt x="26694" y="29554"/>
                    <a:pt x="29504" y="27780"/>
                    <a:pt x="33052" y="25530"/>
                  </a:cubicBezTo>
                  <a:cubicBezTo>
                    <a:pt x="34612" y="24553"/>
                    <a:pt x="36219" y="23530"/>
                    <a:pt x="37779" y="22160"/>
                  </a:cubicBezTo>
                  <a:cubicBezTo>
                    <a:pt x="40613" y="19672"/>
                    <a:pt x="41779" y="15719"/>
                    <a:pt x="42922" y="11897"/>
                  </a:cubicBezTo>
                  <a:cubicBezTo>
                    <a:pt x="44268" y="7361"/>
                    <a:pt x="45542" y="3075"/>
                    <a:pt x="49364" y="1777"/>
                  </a:cubicBezTo>
                  <a:cubicBezTo>
                    <a:pt x="49840" y="1610"/>
                    <a:pt x="50102" y="1098"/>
                    <a:pt x="49935" y="622"/>
                  </a:cubicBezTo>
                  <a:cubicBezTo>
                    <a:pt x="49803" y="243"/>
                    <a:pt x="49452" y="0"/>
                    <a:pt x="490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2"/>
            <p:cNvSpPr/>
            <p:nvPr/>
          </p:nvSpPr>
          <p:spPr>
            <a:xfrm>
              <a:off x="6267493" y="1008265"/>
              <a:ext cx="524067" cy="989202"/>
            </a:xfrm>
            <a:custGeom>
              <a:avLst/>
              <a:gdLst/>
              <a:ahLst/>
              <a:cxnLst/>
              <a:rect l="l" t="t" r="r" b="b"/>
              <a:pathLst>
                <a:path w="50102" h="94570" extrusionOk="0">
                  <a:moveTo>
                    <a:pt x="49067" y="0"/>
                  </a:moveTo>
                  <a:cubicBezTo>
                    <a:pt x="48972" y="0"/>
                    <a:pt x="48875" y="15"/>
                    <a:pt x="48780" y="46"/>
                  </a:cubicBezTo>
                  <a:cubicBezTo>
                    <a:pt x="44053" y="1653"/>
                    <a:pt x="42589" y="6606"/>
                    <a:pt x="41160" y="11381"/>
                  </a:cubicBezTo>
                  <a:cubicBezTo>
                    <a:pt x="40100" y="14953"/>
                    <a:pt x="39005" y="18644"/>
                    <a:pt x="36576" y="20787"/>
                  </a:cubicBezTo>
                  <a:cubicBezTo>
                    <a:pt x="35124" y="22073"/>
                    <a:pt x="33576" y="23049"/>
                    <a:pt x="32088" y="23990"/>
                  </a:cubicBezTo>
                  <a:cubicBezTo>
                    <a:pt x="28456" y="26287"/>
                    <a:pt x="25039" y="28442"/>
                    <a:pt x="24051" y="34193"/>
                  </a:cubicBezTo>
                  <a:cubicBezTo>
                    <a:pt x="23765" y="35884"/>
                    <a:pt x="23563" y="37432"/>
                    <a:pt x="23372" y="38944"/>
                  </a:cubicBezTo>
                  <a:cubicBezTo>
                    <a:pt x="22610" y="44897"/>
                    <a:pt x="22062" y="49207"/>
                    <a:pt x="17038" y="53767"/>
                  </a:cubicBezTo>
                  <a:cubicBezTo>
                    <a:pt x="16478" y="54279"/>
                    <a:pt x="15871" y="54767"/>
                    <a:pt x="15264" y="55267"/>
                  </a:cubicBezTo>
                  <a:cubicBezTo>
                    <a:pt x="13561" y="56660"/>
                    <a:pt x="11811" y="58101"/>
                    <a:pt x="10609" y="60101"/>
                  </a:cubicBezTo>
                  <a:cubicBezTo>
                    <a:pt x="9513" y="61923"/>
                    <a:pt x="9085" y="63792"/>
                    <a:pt x="8656" y="65602"/>
                  </a:cubicBezTo>
                  <a:cubicBezTo>
                    <a:pt x="8275" y="67281"/>
                    <a:pt x="7906" y="68876"/>
                    <a:pt x="7049" y="70388"/>
                  </a:cubicBezTo>
                  <a:cubicBezTo>
                    <a:pt x="6465" y="71412"/>
                    <a:pt x="5560" y="72353"/>
                    <a:pt x="4608" y="73353"/>
                  </a:cubicBezTo>
                  <a:cubicBezTo>
                    <a:pt x="3310" y="74710"/>
                    <a:pt x="1965" y="76115"/>
                    <a:pt x="1274" y="77901"/>
                  </a:cubicBezTo>
                  <a:cubicBezTo>
                    <a:pt x="0" y="81211"/>
                    <a:pt x="393" y="85116"/>
                    <a:pt x="774" y="88878"/>
                  </a:cubicBezTo>
                  <a:cubicBezTo>
                    <a:pt x="941" y="90581"/>
                    <a:pt x="1107" y="92188"/>
                    <a:pt x="1107" y="93653"/>
                  </a:cubicBezTo>
                  <a:cubicBezTo>
                    <a:pt x="1107" y="94153"/>
                    <a:pt x="1512" y="94570"/>
                    <a:pt x="2012" y="94570"/>
                  </a:cubicBezTo>
                  <a:cubicBezTo>
                    <a:pt x="2524" y="94570"/>
                    <a:pt x="2929" y="94165"/>
                    <a:pt x="2929" y="93653"/>
                  </a:cubicBezTo>
                  <a:cubicBezTo>
                    <a:pt x="2929" y="92093"/>
                    <a:pt x="2762" y="90450"/>
                    <a:pt x="2596" y="88700"/>
                  </a:cubicBezTo>
                  <a:cubicBezTo>
                    <a:pt x="2239" y="85140"/>
                    <a:pt x="1858" y="81461"/>
                    <a:pt x="2989" y="78556"/>
                  </a:cubicBezTo>
                  <a:cubicBezTo>
                    <a:pt x="3536" y="77115"/>
                    <a:pt x="4703" y="75901"/>
                    <a:pt x="5918" y="74615"/>
                  </a:cubicBezTo>
                  <a:cubicBezTo>
                    <a:pt x="6918" y="73579"/>
                    <a:pt x="7942" y="72507"/>
                    <a:pt x="8632" y="71281"/>
                  </a:cubicBezTo>
                  <a:cubicBezTo>
                    <a:pt x="9620" y="69543"/>
                    <a:pt x="10037" y="67757"/>
                    <a:pt x="10442" y="66019"/>
                  </a:cubicBezTo>
                  <a:cubicBezTo>
                    <a:pt x="10847" y="64268"/>
                    <a:pt x="11228" y="62613"/>
                    <a:pt x="12168" y="61042"/>
                  </a:cubicBezTo>
                  <a:cubicBezTo>
                    <a:pt x="13204" y="59315"/>
                    <a:pt x="14847" y="57970"/>
                    <a:pt x="16431" y="56684"/>
                  </a:cubicBezTo>
                  <a:cubicBezTo>
                    <a:pt x="17038" y="56172"/>
                    <a:pt x="17681" y="55648"/>
                    <a:pt x="18264" y="55124"/>
                  </a:cubicBezTo>
                  <a:cubicBezTo>
                    <a:pt x="23789" y="50100"/>
                    <a:pt x="24408" y="45278"/>
                    <a:pt x="25182" y="39170"/>
                  </a:cubicBezTo>
                  <a:cubicBezTo>
                    <a:pt x="25372" y="37682"/>
                    <a:pt x="25575" y="36146"/>
                    <a:pt x="25849" y="34503"/>
                  </a:cubicBezTo>
                  <a:cubicBezTo>
                    <a:pt x="26694" y="29562"/>
                    <a:pt x="29504" y="27776"/>
                    <a:pt x="33064" y="25537"/>
                  </a:cubicBezTo>
                  <a:cubicBezTo>
                    <a:pt x="34612" y="24549"/>
                    <a:pt x="36219" y="23537"/>
                    <a:pt x="37791" y="22156"/>
                  </a:cubicBezTo>
                  <a:cubicBezTo>
                    <a:pt x="40612" y="19679"/>
                    <a:pt x="41779" y="15727"/>
                    <a:pt x="42922" y="11905"/>
                  </a:cubicBezTo>
                  <a:cubicBezTo>
                    <a:pt x="44268" y="7368"/>
                    <a:pt x="45542" y="3082"/>
                    <a:pt x="49364" y="1784"/>
                  </a:cubicBezTo>
                  <a:cubicBezTo>
                    <a:pt x="49840" y="1618"/>
                    <a:pt x="50102" y="1094"/>
                    <a:pt x="49935" y="618"/>
                  </a:cubicBezTo>
                  <a:cubicBezTo>
                    <a:pt x="49802" y="237"/>
                    <a:pt x="49447" y="0"/>
                    <a:pt x="490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2"/>
            <p:cNvSpPr/>
            <p:nvPr/>
          </p:nvSpPr>
          <p:spPr>
            <a:xfrm>
              <a:off x="6329385" y="1021915"/>
              <a:ext cx="558941" cy="1032841"/>
            </a:xfrm>
            <a:custGeom>
              <a:avLst/>
              <a:gdLst/>
              <a:ahLst/>
              <a:cxnLst/>
              <a:rect l="l" t="t" r="r" b="b"/>
              <a:pathLst>
                <a:path w="53436" h="98742" extrusionOk="0">
                  <a:moveTo>
                    <a:pt x="52333" y="1"/>
                  </a:moveTo>
                  <a:cubicBezTo>
                    <a:pt x="52229" y="1"/>
                    <a:pt x="52123" y="17"/>
                    <a:pt x="52019" y="51"/>
                  </a:cubicBezTo>
                  <a:cubicBezTo>
                    <a:pt x="46983" y="1730"/>
                    <a:pt x="45423" y="6897"/>
                    <a:pt x="43899" y="11886"/>
                  </a:cubicBezTo>
                  <a:cubicBezTo>
                    <a:pt x="42768" y="15612"/>
                    <a:pt x="41601" y="19470"/>
                    <a:pt x="39005" y="21708"/>
                  </a:cubicBezTo>
                  <a:cubicBezTo>
                    <a:pt x="37458" y="23042"/>
                    <a:pt x="35803" y="24066"/>
                    <a:pt x="34207" y="25054"/>
                  </a:cubicBezTo>
                  <a:cubicBezTo>
                    <a:pt x="30350" y="27447"/>
                    <a:pt x="26694" y="29697"/>
                    <a:pt x="25647" y="35710"/>
                  </a:cubicBezTo>
                  <a:cubicBezTo>
                    <a:pt x="25337" y="37460"/>
                    <a:pt x="25123" y="39091"/>
                    <a:pt x="24920" y="40663"/>
                  </a:cubicBezTo>
                  <a:cubicBezTo>
                    <a:pt x="24111" y="46878"/>
                    <a:pt x="23527" y="51379"/>
                    <a:pt x="18170" y="56141"/>
                  </a:cubicBezTo>
                  <a:cubicBezTo>
                    <a:pt x="17562" y="56677"/>
                    <a:pt x="16931" y="57189"/>
                    <a:pt x="16276" y="57701"/>
                  </a:cubicBezTo>
                  <a:cubicBezTo>
                    <a:pt x="14467" y="59165"/>
                    <a:pt x="12586" y="60665"/>
                    <a:pt x="11312" y="62761"/>
                  </a:cubicBezTo>
                  <a:cubicBezTo>
                    <a:pt x="10145" y="64654"/>
                    <a:pt x="9680" y="66607"/>
                    <a:pt x="9228" y="68500"/>
                  </a:cubicBezTo>
                  <a:cubicBezTo>
                    <a:pt x="8823" y="70262"/>
                    <a:pt x="8430" y="71917"/>
                    <a:pt x="7513" y="73488"/>
                  </a:cubicBezTo>
                  <a:cubicBezTo>
                    <a:pt x="6882" y="74572"/>
                    <a:pt x="5918" y="75548"/>
                    <a:pt x="4906" y="76596"/>
                  </a:cubicBezTo>
                  <a:cubicBezTo>
                    <a:pt x="3525" y="78013"/>
                    <a:pt x="2096" y="79477"/>
                    <a:pt x="1358" y="81335"/>
                  </a:cubicBezTo>
                  <a:cubicBezTo>
                    <a:pt x="1" y="84799"/>
                    <a:pt x="417" y="88871"/>
                    <a:pt x="822" y="92812"/>
                  </a:cubicBezTo>
                  <a:cubicBezTo>
                    <a:pt x="1001" y="94586"/>
                    <a:pt x="1179" y="96253"/>
                    <a:pt x="1167" y="97789"/>
                  </a:cubicBezTo>
                  <a:cubicBezTo>
                    <a:pt x="1167" y="98313"/>
                    <a:pt x="1608" y="98742"/>
                    <a:pt x="2144" y="98742"/>
                  </a:cubicBezTo>
                  <a:cubicBezTo>
                    <a:pt x="2680" y="98742"/>
                    <a:pt x="3120" y="98313"/>
                    <a:pt x="3120" y="97789"/>
                  </a:cubicBezTo>
                  <a:cubicBezTo>
                    <a:pt x="3120" y="96158"/>
                    <a:pt x="2941" y="94443"/>
                    <a:pt x="2763" y="92610"/>
                  </a:cubicBezTo>
                  <a:cubicBezTo>
                    <a:pt x="2382" y="88907"/>
                    <a:pt x="1977" y="85061"/>
                    <a:pt x="3180" y="82025"/>
                  </a:cubicBezTo>
                  <a:cubicBezTo>
                    <a:pt x="3775" y="80513"/>
                    <a:pt x="5001" y="79251"/>
                    <a:pt x="6311" y="77918"/>
                  </a:cubicBezTo>
                  <a:cubicBezTo>
                    <a:pt x="7371" y="76834"/>
                    <a:pt x="8466" y="75715"/>
                    <a:pt x="9204" y="74441"/>
                  </a:cubicBezTo>
                  <a:cubicBezTo>
                    <a:pt x="10264" y="72619"/>
                    <a:pt x="10704" y="70738"/>
                    <a:pt x="11133" y="68940"/>
                  </a:cubicBezTo>
                  <a:cubicBezTo>
                    <a:pt x="11562" y="67107"/>
                    <a:pt x="11978" y="65380"/>
                    <a:pt x="12978" y="63737"/>
                  </a:cubicBezTo>
                  <a:cubicBezTo>
                    <a:pt x="14086" y="61939"/>
                    <a:pt x="15824" y="60534"/>
                    <a:pt x="17515" y="59177"/>
                  </a:cubicBezTo>
                  <a:cubicBezTo>
                    <a:pt x="18170" y="58653"/>
                    <a:pt x="18848" y="58117"/>
                    <a:pt x="19479" y="57558"/>
                  </a:cubicBezTo>
                  <a:cubicBezTo>
                    <a:pt x="25361" y="52319"/>
                    <a:pt x="26028" y="47283"/>
                    <a:pt x="26849" y="40901"/>
                  </a:cubicBezTo>
                  <a:cubicBezTo>
                    <a:pt x="27052" y="39353"/>
                    <a:pt x="27266" y="37746"/>
                    <a:pt x="27564" y="36031"/>
                  </a:cubicBezTo>
                  <a:cubicBezTo>
                    <a:pt x="28468" y="30864"/>
                    <a:pt x="31469" y="29007"/>
                    <a:pt x="35255" y="26661"/>
                  </a:cubicBezTo>
                  <a:cubicBezTo>
                    <a:pt x="36910" y="25637"/>
                    <a:pt x="38624" y="24578"/>
                    <a:pt x="40291" y="23137"/>
                  </a:cubicBezTo>
                  <a:cubicBezTo>
                    <a:pt x="43304" y="20541"/>
                    <a:pt x="44554" y="16422"/>
                    <a:pt x="45768" y="12433"/>
                  </a:cubicBezTo>
                  <a:cubicBezTo>
                    <a:pt x="47209" y="7695"/>
                    <a:pt x="48566" y="3218"/>
                    <a:pt x="52650" y="1861"/>
                  </a:cubicBezTo>
                  <a:cubicBezTo>
                    <a:pt x="53162" y="1694"/>
                    <a:pt x="53436" y="1146"/>
                    <a:pt x="53257" y="646"/>
                  </a:cubicBezTo>
                  <a:cubicBezTo>
                    <a:pt x="53115" y="248"/>
                    <a:pt x="52739" y="1"/>
                    <a:pt x="523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2"/>
            <p:cNvSpPr/>
            <p:nvPr/>
          </p:nvSpPr>
          <p:spPr>
            <a:xfrm>
              <a:off x="6405607" y="1021936"/>
              <a:ext cx="574505" cy="1061460"/>
            </a:xfrm>
            <a:custGeom>
              <a:avLst/>
              <a:gdLst/>
              <a:ahLst/>
              <a:cxnLst/>
              <a:rect l="l" t="t" r="r" b="b"/>
              <a:pathLst>
                <a:path w="54924" h="101478" extrusionOk="0">
                  <a:moveTo>
                    <a:pt x="53785" y="0"/>
                  </a:moveTo>
                  <a:cubicBezTo>
                    <a:pt x="53681" y="0"/>
                    <a:pt x="53575" y="16"/>
                    <a:pt x="53471" y="49"/>
                  </a:cubicBezTo>
                  <a:cubicBezTo>
                    <a:pt x="48304" y="1775"/>
                    <a:pt x="46685" y="7085"/>
                    <a:pt x="45125" y="12217"/>
                  </a:cubicBezTo>
                  <a:cubicBezTo>
                    <a:pt x="43970" y="16051"/>
                    <a:pt x="42767" y="20016"/>
                    <a:pt x="40100" y="22302"/>
                  </a:cubicBezTo>
                  <a:cubicBezTo>
                    <a:pt x="38505" y="23683"/>
                    <a:pt x="36814" y="24730"/>
                    <a:pt x="35171" y="25742"/>
                  </a:cubicBezTo>
                  <a:cubicBezTo>
                    <a:pt x="31207" y="28207"/>
                    <a:pt x="27444" y="30529"/>
                    <a:pt x="26373" y="36696"/>
                  </a:cubicBezTo>
                  <a:cubicBezTo>
                    <a:pt x="26051" y="38506"/>
                    <a:pt x="25837" y="40173"/>
                    <a:pt x="25622" y="41792"/>
                  </a:cubicBezTo>
                  <a:cubicBezTo>
                    <a:pt x="24789" y="48186"/>
                    <a:pt x="24182" y="52793"/>
                    <a:pt x="18681" y="57699"/>
                  </a:cubicBezTo>
                  <a:cubicBezTo>
                    <a:pt x="18062" y="58246"/>
                    <a:pt x="17407" y="58770"/>
                    <a:pt x="16740" y="59306"/>
                  </a:cubicBezTo>
                  <a:cubicBezTo>
                    <a:pt x="14871" y="60806"/>
                    <a:pt x="12942" y="62354"/>
                    <a:pt x="11633" y="64497"/>
                  </a:cubicBezTo>
                  <a:cubicBezTo>
                    <a:pt x="10442" y="66450"/>
                    <a:pt x="9966" y="68462"/>
                    <a:pt x="9501" y="70403"/>
                  </a:cubicBezTo>
                  <a:cubicBezTo>
                    <a:pt x="9073" y="72201"/>
                    <a:pt x="8668" y="73903"/>
                    <a:pt x="7727" y="75534"/>
                  </a:cubicBezTo>
                  <a:cubicBezTo>
                    <a:pt x="7084" y="76630"/>
                    <a:pt x="6096" y="77642"/>
                    <a:pt x="5048" y="78725"/>
                  </a:cubicBezTo>
                  <a:cubicBezTo>
                    <a:pt x="3632" y="80178"/>
                    <a:pt x="2155" y="81678"/>
                    <a:pt x="1405" y="83595"/>
                  </a:cubicBezTo>
                  <a:cubicBezTo>
                    <a:pt x="0" y="87155"/>
                    <a:pt x="441" y="91334"/>
                    <a:pt x="857" y="95382"/>
                  </a:cubicBezTo>
                  <a:cubicBezTo>
                    <a:pt x="1036" y="97204"/>
                    <a:pt x="1215" y="98930"/>
                    <a:pt x="1215" y="100502"/>
                  </a:cubicBezTo>
                  <a:cubicBezTo>
                    <a:pt x="1215" y="101037"/>
                    <a:pt x="1667" y="101478"/>
                    <a:pt x="2215" y="101478"/>
                  </a:cubicBezTo>
                  <a:cubicBezTo>
                    <a:pt x="2774" y="101478"/>
                    <a:pt x="3215" y="101049"/>
                    <a:pt x="3215" y="100502"/>
                  </a:cubicBezTo>
                  <a:cubicBezTo>
                    <a:pt x="3227" y="98835"/>
                    <a:pt x="3036" y="97061"/>
                    <a:pt x="2846" y="95180"/>
                  </a:cubicBezTo>
                  <a:cubicBezTo>
                    <a:pt x="2453" y="91370"/>
                    <a:pt x="2048" y="87429"/>
                    <a:pt x="3274" y="84297"/>
                  </a:cubicBezTo>
                  <a:cubicBezTo>
                    <a:pt x="3882" y="82749"/>
                    <a:pt x="5156" y="81452"/>
                    <a:pt x="6501" y="80071"/>
                  </a:cubicBezTo>
                  <a:cubicBezTo>
                    <a:pt x="7585" y="78963"/>
                    <a:pt x="8704" y="77820"/>
                    <a:pt x="9466" y="76499"/>
                  </a:cubicBezTo>
                  <a:cubicBezTo>
                    <a:pt x="10561" y="74629"/>
                    <a:pt x="11014" y="72701"/>
                    <a:pt x="11454" y="70843"/>
                  </a:cubicBezTo>
                  <a:cubicBezTo>
                    <a:pt x="11895" y="68962"/>
                    <a:pt x="12311" y="67188"/>
                    <a:pt x="13347" y="65509"/>
                  </a:cubicBezTo>
                  <a:cubicBezTo>
                    <a:pt x="14490" y="63652"/>
                    <a:pt x="16276" y="62211"/>
                    <a:pt x="18014" y="60818"/>
                  </a:cubicBezTo>
                  <a:cubicBezTo>
                    <a:pt x="18681" y="60282"/>
                    <a:pt x="19384" y="59723"/>
                    <a:pt x="20027" y="59151"/>
                  </a:cubicBezTo>
                  <a:cubicBezTo>
                    <a:pt x="26075" y="53758"/>
                    <a:pt x="26754" y="48590"/>
                    <a:pt x="27611" y="42042"/>
                  </a:cubicBezTo>
                  <a:cubicBezTo>
                    <a:pt x="27813" y="40447"/>
                    <a:pt x="28039" y="38792"/>
                    <a:pt x="28337" y="37030"/>
                  </a:cubicBezTo>
                  <a:cubicBezTo>
                    <a:pt x="29278" y="31719"/>
                    <a:pt x="32350" y="29814"/>
                    <a:pt x="36243" y="27397"/>
                  </a:cubicBezTo>
                  <a:cubicBezTo>
                    <a:pt x="37945" y="26350"/>
                    <a:pt x="39708" y="25254"/>
                    <a:pt x="41422" y="23778"/>
                  </a:cubicBezTo>
                  <a:cubicBezTo>
                    <a:pt x="44518" y="21111"/>
                    <a:pt x="45804" y="16872"/>
                    <a:pt x="47054" y="12777"/>
                  </a:cubicBezTo>
                  <a:cubicBezTo>
                    <a:pt x="48530" y="7907"/>
                    <a:pt x="49923" y="3299"/>
                    <a:pt x="54114" y="1906"/>
                  </a:cubicBezTo>
                  <a:cubicBezTo>
                    <a:pt x="54638" y="1728"/>
                    <a:pt x="54924" y="1180"/>
                    <a:pt x="54745" y="668"/>
                  </a:cubicBezTo>
                  <a:cubicBezTo>
                    <a:pt x="54602" y="257"/>
                    <a:pt x="54206" y="0"/>
                    <a:pt x="537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2"/>
            <p:cNvSpPr/>
            <p:nvPr/>
          </p:nvSpPr>
          <p:spPr>
            <a:xfrm>
              <a:off x="5969467" y="626904"/>
              <a:ext cx="1253254" cy="431161"/>
            </a:xfrm>
            <a:custGeom>
              <a:avLst/>
              <a:gdLst/>
              <a:ahLst/>
              <a:cxnLst/>
              <a:rect l="l" t="t" r="r" b="b"/>
              <a:pathLst>
                <a:path w="119814" h="41220" extrusionOk="0">
                  <a:moveTo>
                    <a:pt x="79237" y="1"/>
                  </a:moveTo>
                  <a:cubicBezTo>
                    <a:pt x="64842" y="1"/>
                    <a:pt x="52198" y="7442"/>
                    <a:pt x="44994" y="18741"/>
                  </a:cubicBezTo>
                  <a:cubicBezTo>
                    <a:pt x="40291" y="15241"/>
                    <a:pt x="34410" y="13205"/>
                    <a:pt x="28028" y="13205"/>
                  </a:cubicBezTo>
                  <a:cubicBezTo>
                    <a:pt x="12550" y="13205"/>
                    <a:pt x="1" y="25123"/>
                    <a:pt x="1" y="41220"/>
                  </a:cubicBezTo>
                  <a:lnTo>
                    <a:pt x="119813" y="40577"/>
                  </a:lnTo>
                  <a:cubicBezTo>
                    <a:pt x="119813" y="18039"/>
                    <a:pt x="101644" y="1"/>
                    <a:pt x="792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2"/>
            <p:cNvSpPr/>
            <p:nvPr/>
          </p:nvSpPr>
          <p:spPr>
            <a:xfrm>
              <a:off x="6063125" y="811721"/>
              <a:ext cx="1365459" cy="1608560"/>
            </a:xfrm>
            <a:custGeom>
              <a:avLst/>
              <a:gdLst/>
              <a:ahLst/>
              <a:cxnLst/>
              <a:rect l="l" t="t" r="r" b="b"/>
              <a:pathLst>
                <a:path w="130541" h="153782" extrusionOk="0">
                  <a:moveTo>
                    <a:pt x="52566" y="0"/>
                  </a:moveTo>
                  <a:cubicBezTo>
                    <a:pt x="52566" y="0"/>
                    <a:pt x="0" y="150995"/>
                    <a:pt x="798" y="153400"/>
                  </a:cubicBezTo>
                  <a:lnTo>
                    <a:pt x="130540" y="153781"/>
                  </a:lnTo>
                  <a:lnTo>
                    <a:pt x="52566" y="0"/>
                  </a:lnTo>
                  <a:close/>
                </a:path>
              </a:pathLst>
            </a:custGeom>
            <a:solidFill>
              <a:srgbClr val="FFD1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2"/>
            <p:cNvSpPr/>
            <p:nvPr/>
          </p:nvSpPr>
          <p:spPr>
            <a:xfrm>
              <a:off x="6300494" y="822558"/>
              <a:ext cx="1128090" cy="1597723"/>
            </a:xfrm>
            <a:custGeom>
              <a:avLst/>
              <a:gdLst/>
              <a:ahLst/>
              <a:cxnLst/>
              <a:rect l="l" t="t" r="r" b="b"/>
              <a:pathLst>
                <a:path w="107848" h="152746" extrusionOk="0">
                  <a:moveTo>
                    <a:pt x="30409" y="0"/>
                  </a:moveTo>
                  <a:cubicBezTo>
                    <a:pt x="27111" y="11073"/>
                    <a:pt x="35517" y="19693"/>
                    <a:pt x="39815" y="29361"/>
                  </a:cubicBezTo>
                  <a:cubicBezTo>
                    <a:pt x="40994" y="32028"/>
                    <a:pt x="42148" y="35124"/>
                    <a:pt x="41398" y="38065"/>
                  </a:cubicBezTo>
                  <a:cubicBezTo>
                    <a:pt x="40720" y="40767"/>
                    <a:pt x="38541" y="42744"/>
                    <a:pt x="36457" y="44422"/>
                  </a:cubicBezTo>
                  <a:cubicBezTo>
                    <a:pt x="31088" y="48780"/>
                    <a:pt x="19967" y="54971"/>
                    <a:pt x="23468" y="63520"/>
                  </a:cubicBezTo>
                  <a:cubicBezTo>
                    <a:pt x="24968" y="67175"/>
                    <a:pt x="28421" y="69926"/>
                    <a:pt x="31480" y="72247"/>
                  </a:cubicBezTo>
                  <a:cubicBezTo>
                    <a:pt x="34564" y="74593"/>
                    <a:pt x="37267" y="77046"/>
                    <a:pt x="39327" y="80379"/>
                  </a:cubicBezTo>
                  <a:cubicBezTo>
                    <a:pt x="43458" y="87059"/>
                    <a:pt x="45089" y="96298"/>
                    <a:pt x="41875" y="103692"/>
                  </a:cubicBezTo>
                  <a:cubicBezTo>
                    <a:pt x="39017" y="110276"/>
                    <a:pt x="32362" y="113598"/>
                    <a:pt x="26218" y="116527"/>
                  </a:cubicBezTo>
                  <a:cubicBezTo>
                    <a:pt x="19027" y="119956"/>
                    <a:pt x="11049" y="123837"/>
                    <a:pt x="6180" y="130397"/>
                  </a:cubicBezTo>
                  <a:cubicBezTo>
                    <a:pt x="1584" y="136600"/>
                    <a:pt x="0" y="145328"/>
                    <a:pt x="3286" y="152436"/>
                  </a:cubicBezTo>
                  <a:lnTo>
                    <a:pt x="107847" y="152745"/>
                  </a:lnTo>
                  <a:lnTo>
                    <a:pt x="107847" y="152745"/>
                  </a:lnTo>
                  <a:lnTo>
                    <a:pt x="30409" y="0"/>
                  </a:lnTo>
                  <a:close/>
                </a:path>
              </a:pathLst>
            </a:custGeom>
            <a:solidFill>
              <a:srgbClr val="DB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2"/>
            <p:cNvSpPr/>
            <p:nvPr/>
          </p:nvSpPr>
          <p:spPr>
            <a:xfrm>
              <a:off x="5650897" y="1512499"/>
              <a:ext cx="1034682" cy="1200818"/>
            </a:xfrm>
            <a:custGeom>
              <a:avLst/>
              <a:gdLst/>
              <a:ahLst/>
              <a:cxnLst/>
              <a:rect l="l" t="t" r="r" b="b"/>
              <a:pathLst>
                <a:path w="98918" h="114801" extrusionOk="0">
                  <a:moveTo>
                    <a:pt x="34719" y="1"/>
                  </a:moveTo>
                  <a:cubicBezTo>
                    <a:pt x="34719" y="1"/>
                    <a:pt x="0" y="112693"/>
                    <a:pt x="608" y="114515"/>
                  </a:cubicBezTo>
                  <a:lnTo>
                    <a:pt x="98917" y="114801"/>
                  </a:lnTo>
                  <a:lnTo>
                    <a:pt x="34719" y="1"/>
                  </a:lnTo>
                  <a:close/>
                </a:path>
              </a:pathLst>
            </a:custGeom>
            <a:solidFill>
              <a:srgbClr val="FFD1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2"/>
            <p:cNvSpPr/>
            <p:nvPr/>
          </p:nvSpPr>
          <p:spPr>
            <a:xfrm>
              <a:off x="5859124" y="1525459"/>
              <a:ext cx="826455" cy="1187859"/>
            </a:xfrm>
            <a:custGeom>
              <a:avLst/>
              <a:gdLst/>
              <a:ahLst/>
              <a:cxnLst/>
              <a:rect l="l" t="t" r="r" b="b"/>
              <a:pathLst>
                <a:path w="79011" h="113562" extrusionOk="0">
                  <a:moveTo>
                    <a:pt x="15514" y="0"/>
                  </a:moveTo>
                  <a:cubicBezTo>
                    <a:pt x="14240" y="3774"/>
                    <a:pt x="14264" y="8084"/>
                    <a:pt x="14586" y="11954"/>
                  </a:cubicBezTo>
                  <a:cubicBezTo>
                    <a:pt x="14967" y="16478"/>
                    <a:pt x="15788" y="20872"/>
                    <a:pt x="18658" y="24491"/>
                  </a:cubicBezTo>
                  <a:cubicBezTo>
                    <a:pt x="21968" y="28658"/>
                    <a:pt x="26421" y="31944"/>
                    <a:pt x="29230" y="36493"/>
                  </a:cubicBezTo>
                  <a:cubicBezTo>
                    <a:pt x="31945" y="40886"/>
                    <a:pt x="32993" y="46030"/>
                    <a:pt x="28873" y="49649"/>
                  </a:cubicBezTo>
                  <a:cubicBezTo>
                    <a:pt x="24492" y="53495"/>
                    <a:pt x="9788" y="52661"/>
                    <a:pt x="13359" y="61877"/>
                  </a:cubicBezTo>
                  <a:cubicBezTo>
                    <a:pt x="14455" y="64710"/>
                    <a:pt x="17098" y="66603"/>
                    <a:pt x="19705" y="68151"/>
                  </a:cubicBezTo>
                  <a:cubicBezTo>
                    <a:pt x="25218" y="71449"/>
                    <a:pt x="31171" y="75628"/>
                    <a:pt x="34052" y="81582"/>
                  </a:cubicBezTo>
                  <a:cubicBezTo>
                    <a:pt x="36934" y="87547"/>
                    <a:pt x="32433" y="93559"/>
                    <a:pt x="26432" y="94952"/>
                  </a:cubicBezTo>
                  <a:cubicBezTo>
                    <a:pt x="22289" y="95905"/>
                    <a:pt x="17967" y="95464"/>
                    <a:pt x="13776" y="96000"/>
                  </a:cubicBezTo>
                  <a:cubicBezTo>
                    <a:pt x="9287" y="96560"/>
                    <a:pt x="5037" y="98869"/>
                    <a:pt x="2429" y="102656"/>
                  </a:cubicBezTo>
                  <a:cubicBezTo>
                    <a:pt x="132" y="105977"/>
                    <a:pt x="1" y="109716"/>
                    <a:pt x="941" y="113335"/>
                  </a:cubicBezTo>
                  <a:lnTo>
                    <a:pt x="79010" y="113562"/>
                  </a:lnTo>
                  <a:lnTo>
                    <a:pt x="15514" y="0"/>
                  </a:lnTo>
                  <a:close/>
                </a:path>
              </a:pathLst>
            </a:custGeom>
            <a:solidFill>
              <a:srgbClr val="DB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2"/>
            <p:cNvSpPr/>
            <p:nvPr/>
          </p:nvSpPr>
          <p:spPr>
            <a:xfrm>
              <a:off x="5609674" y="516069"/>
              <a:ext cx="2737131" cy="2251672"/>
            </a:xfrm>
            <a:custGeom>
              <a:avLst/>
              <a:gdLst/>
              <a:ahLst/>
              <a:cxnLst/>
              <a:rect l="l" t="t" r="r" b="b"/>
              <a:pathLst>
                <a:path w="261676" h="215265" extrusionOk="0">
                  <a:moveTo>
                    <a:pt x="233732" y="215265"/>
                  </a:moveTo>
                  <a:lnTo>
                    <a:pt x="3834" y="215265"/>
                  </a:lnTo>
                  <a:cubicBezTo>
                    <a:pt x="3858" y="203704"/>
                    <a:pt x="0" y="186213"/>
                    <a:pt x="7263" y="176819"/>
                  </a:cubicBezTo>
                  <a:cubicBezTo>
                    <a:pt x="15443" y="166235"/>
                    <a:pt x="29957" y="171224"/>
                    <a:pt x="39124" y="176998"/>
                  </a:cubicBezTo>
                  <a:cubicBezTo>
                    <a:pt x="45923" y="181284"/>
                    <a:pt x="55579" y="185463"/>
                    <a:pt x="63413" y="181844"/>
                  </a:cubicBezTo>
                  <a:cubicBezTo>
                    <a:pt x="72188" y="177796"/>
                    <a:pt x="75700" y="170473"/>
                    <a:pt x="76105" y="161675"/>
                  </a:cubicBezTo>
                  <a:cubicBezTo>
                    <a:pt x="76653" y="149649"/>
                    <a:pt x="75986" y="136291"/>
                    <a:pt x="81403" y="125194"/>
                  </a:cubicBezTo>
                  <a:cubicBezTo>
                    <a:pt x="88297" y="111085"/>
                    <a:pt x="99501" y="114645"/>
                    <a:pt x="111812" y="110049"/>
                  </a:cubicBezTo>
                  <a:cubicBezTo>
                    <a:pt x="120432" y="106847"/>
                    <a:pt x="119825" y="97310"/>
                    <a:pt x="121801" y="89630"/>
                  </a:cubicBezTo>
                  <a:cubicBezTo>
                    <a:pt x="126933" y="69771"/>
                    <a:pt x="120325" y="51006"/>
                    <a:pt x="129528" y="32230"/>
                  </a:cubicBezTo>
                  <a:cubicBezTo>
                    <a:pt x="144911" y="881"/>
                    <a:pt x="188667" y="0"/>
                    <a:pt x="205062" y="22312"/>
                  </a:cubicBezTo>
                  <a:cubicBezTo>
                    <a:pt x="220278" y="43017"/>
                    <a:pt x="219159" y="70687"/>
                    <a:pt x="217670" y="95059"/>
                  </a:cubicBezTo>
                  <a:cubicBezTo>
                    <a:pt x="216825" y="108978"/>
                    <a:pt x="214158" y="122777"/>
                    <a:pt x="215432" y="136779"/>
                  </a:cubicBezTo>
                  <a:cubicBezTo>
                    <a:pt x="216004" y="143137"/>
                    <a:pt x="217135" y="150388"/>
                    <a:pt x="221195" y="155579"/>
                  </a:cubicBezTo>
                  <a:cubicBezTo>
                    <a:pt x="226683" y="162580"/>
                    <a:pt x="238721" y="163234"/>
                    <a:pt x="245864" y="168676"/>
                  </a:cubicBezTo>
                  <a:cubicBezTo>
                    <a:pt x="261676" y="180737"/>
                    <a:pt x="259473" y="197643"/>
                    <a:pt x="259473" y="215265"/>
                  </a:cubicBezTo>
                </a:path>
              </a:pathLst>
            </a:custGeom>
            <a:solidFill>
              <a:srgbClr val="59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2"/>
            <p:cNvSpPr/>
            <p:nvPr/>
          </p:nvSpPr>
          <p:spPr>
            <a:xfrm>
              <a:off x="7369663" y="818322"/>
              <a:ext cx="377491" cy="475627"/>
            </a:xfrm>
            <a:custGeom>
              <a:avLst/>
              <a:gdLst/>
              <a:ahLst/>
              <a:cxnLst/>
              <a:rect l="l" t="t" r="r" b="b"/>
              <a:pathLst>
                <a:path w="36089" h="45471" extrusionOk="0">
                  <a:moveTo>
                    <a:pt x="10883" y="1"/>
                  </a:moveTo>
                  <a:lnTo>
                    <a:pt x="6847" y="39077"/>
                  </a:lnTo>
                  <a:lnTo>
                    <a:pt x="5025" y="15324"/>
                  </a:lnTo>
                  <a:lnTo>
                    <a:pt x="1" y="45470"/>
                  </a:lnTo>
                  <a:lnTo>
                    <a:pt x="35636" y="44554"/>
                  </a:lnTo>
                  <a:cubicBezTo>
                    <a:pt x="35636" y="43184"/>
                    <a:pt x="36088" y="5730"/>
                    <a:pt x="36088" y="5727"/>
                  </a:cubicBezTo>
                  <a:lnTo>
                    <a:pt x="36088" y="5727"/>
                  </a:lnTo>
                  <a:lnTo>
                    <a:pt x="29695" y="33588"/>
                  </a:lnTo>
                  <a:lnTo>
                    <a:pt x="27861" y="16229"/>
                  </a:lnTo>
                  <a:lnTo>
                    <a:pt x="24206" y="37243"/>
                  </a:lnTo>
                  <a:lnTo>
                    <a:pt x="20551" y="2989"/>
                  </a:lnTo>
                  <a:lnTo>
                    <a:pt x="17360" y="36791"/>
                  </a:lnTo>
                  <a:lnTo>
                    <a:pt x="12788" y="19884"/>
                  </a:lnTo>
                  <a:lnTo>
                    <a:pt x="10966" y="31766"/>
                  </a:lnTo>
                  <a:lnTo>
                    <a:pt x="10883" y="1"/>
                  </a:lnTo>
                  <a:close/>
                </a:path>
              </a:pathLst>
            </a:custGeom>
            <a:solidFill>
              <a:srgbClr val="043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2"/>
            <p:cNvSpPr/>
            <p:nvPr/>
          </p:nvSpPr>
          <p:spPr>
            <a:xfrm>
              <a:off x="7548006" y="1200258"/>
              <a:ext cx="464100" cy="1599742"/>
            </a:xfrm>
            <a:custGeom>
              <a:avLst/>
              <a:gdLst/>
              <a:ahLst/>
              <a:cxnLst/>
              <a:rect l="l" t="t" r="r" b="b"/>
              <a:pathLst>
                <a:path w="44369" h="152939" extrusionOk="0">
                  <a:moveTo>
                    <a:pt x="6201" y="0"/>
                  </a:moveTo>
                  <a:cubicBezTo>
                    <a:pt x="4031" y="0"/>
                    <a:pt x="1887" y="696"/>
                    <a:pt x="0" y="2325"/>
                  </a:cubicBezTo>
                  <a:cubicBezTo>
                    <a:pt x="2596" y="6635"/>
                    <a:pt x="1512" y="12993"/>
                    <a:pt x="2191" y="17636"/>
                  </a:cubicBezTo>
                  <a:cubicBezTo>
                    <a:pt x="4298" y="32174"/>
                    <a:pt x="5001" y="46354"/>
                    <a:pt x="5858" y="60998"/>
                  </a:cubicBezTo>
                  <a:cubicBezTo>
                    <a:pt x="6715" y="75393"/>
                    <a:pt x="5346" y="89764"/>
                    <a:pt x="5215" y="104182"/>
                  </a:cubicBezTo>
                  <a:cubicBezTo>
                    <a:pt x="5096" y="118422"/>
                    <a:pt x="4215" y="133769"/>
                    <a:pt x="631" y="147473"/>
                  </a:cubicBezTo>
                  <a:cubicBezTo>
                    <a:pt x="7632" y="149045"/>
                    <a:pt x="15228" y="148640"/>
                    <a:pt x="22360" y="149962"/>
                  </a:cubicBezTo>
                  <a:cubicBezTo>
                    <a:pt x="28635" y="151129"/>
                    <a:pt x="37576" y="150664"/>
                    <a:pt x="43291" y="152938"/>
                  </a:cubicBezTo>
                  <a:cubicBezTo>
                    <a:pt x="44369" y="146407"/>
                    <a:pt x="42371" y="144481"/>
                    <a:pt x="39064" y="144481"/>
                  </a:cubicBezTo>
                  <a:cubicBezTo>
                    <a:pt x="34313" y="144481"/>
                    <a:pt x="26861" y="148456"/>
                    <a:pt x="21950" y="148456"/>
                  </a:cubicBezTo>
                  <a:cubicBezTo>
                    <a:pt x="19288" y="148456"/>
                    <a:pt x="17373" y="147289"/>
                    <a:pt x="17038" y="143687"/>
                  </a:cubicBezTo>
                  <a:cubicBezTo>
                    <a:pt x="16133" y="133853"/>
                    <a:pt x="29766" y="131686"/>
                    <a:pt x="20812" y="120601"/>
                  </a:cubicBezTo>
                  <a:cubicBezTo>
                    <a:pt x="17812" y="116874"/>
                    <a:pt x="14335" y="116005"/>
                    <a:pt x="14669" y="110481"/>
                  </a:cubicBezTo>
                  <a:cubicBezTo>
                    <a:pt x="15074" y="103932"/>
                    <a:pt x="20122" y="104444"/>
                    <a:pt x="23206" y="100015"/>
                  </a:cubicBezTo>
                  <a:cubicBezTo>
                    <a:pt x="27778" y="93443"/>
                    <a:pt x="22622" y="88823"/>
                    <a:pt x="18991" y="83620"/>
                  </a:cubicBezTo>
                  <a:cubicBezTo>
                    <a:pt x="13907" y="76322"/>
                    <a:pt x="16252" y="72559"/>
                    <a:pt x="21384" y="66618"/>
                  </a:cubicBezTo>
                  <a:cubicBezTo>
                    <a:pt x="25765" y="61546"/>
                    <a:pt x="28230" y="57081"/>
                    <a:pt x="25670" y="50414"/>
                  </a:cubicBezTo>
                  <a:cubicBezTo>
                    <a:pt x="22598" y="42401"/>
                    <a:pt x="13835" y="39401"/>
                    <a:pt x="15538" y="29780"/>
                  </a:cubicBezTo>
                  <a:cubicBezTo>
                    <a:pt x="16681" y="23280"/>
                    <a:pt x="21229" y="19100"/>
                    <a:pt x="20169" y="12159"/>
                  </a:cubicBezTo>
                  <a:cubicBezTo>
                    <a:pt x="19253" y="6083"/>
                    <a:pt x="12613" y="0"/>
                    <a:pt x="6201" y="0"/>
                  </a:cubicBezTo>
                  <a:close/>
                </a:path>
              </a:pathLst>
            </a:custGeom>
            <a:solidFill>
              <a:srgbClr val="043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2"/>
            <p:cNvSpPr/>
            <p:nvPr/>
          </p:nvSpPr>
          <p:spPr>
            <a:xfrm>
              <a:off x="7459703" y="1174579"/>
              <a:ext cx="500260" cy="1601510"/>
            </a:xfrm>
            <a:custGeom>
              <a:avLst/>
              <a:gdLst/>
              <a:ahLst/>
              <a:cxnLst/>
              <a:rect l="l" t="t" r="r" b="b"/>
              <a:pathLst>
                <a:path w="47826" h="153108" extrusionOk="0">
                  <a:moveTo>
                    <a:pt x="6564" y="0"/>
                  </a:moveTo>
                  <a:cubicBezTo>
                    <a:pt x="4265" y="0"/>
                    <a:pt x="1997" y="690"/>
                    <a:pt x="1" y="2303"/>
                  </a:cubicBezTo>
                  <a:cubicBezTo>
                    <a:pt x="2787" y="6625"/>
                    <a:pt x="1668" y="12971"/>
                    <a:pt x="2394" y="17626"/>
                  </a:cubicBezTo>
                  <a:cubicBezTo>
                    <a:pt x="4704" y="32176"/>
                    <a:pt x="5490" y="46356"/>
                    <a:pt x="6466" y="61013"/>
                  </a:cubicBezTo>
                  <a:cubicBezTo>
                    <a:pt x="7430" y="75419"/>
                    <a:pt x="6025" y="89790"/>
                    <a:pt x="5942" y="104208"/>
                  </a:cubicBezTo>
                  <a:cubicBezTo>
                    <a:pt x="5859" y="118448"/>
                    <a:pt x="4978" y="133784"/>
                    <a:pt x="1215" y="147476"/>
                  </a:cubicBezTo>
                  <a:cubicBezTo>
                    <a:pt x="8680" y="149083"/>
                    <a:pt x="16777" y="148702"/>
                    <a:pt x="24385" y="150059"/>
                  </a:cubicBezTo>
                  <a:cubicBezTo>
                    <a:pt x="31076" y="151250"/>
                    <a:pt x="40601" y="150809"/>
                    <a:pt x="46697" y="153107"/>
                  </a:cubicBezTo>
                  <a:cubicBezTo>
                    <a:pt x="47826" y="146560"/>
                    <a:pt x="45675" y="144636"/>
                    <a:pt x="42133" y="144636"/>
                  </a:cubicBezTo>
                  <a:cubicBezTo>
                    <a:pt x="37082" y="144636"/>
                    <a:pt x="29203" y="148551"/>
                    <a:pt x="23980" y="148551"/>
                  </a:cubicBezTo>
                  <a:cubicBezTo>
                    <a:pt x="21125" y="148551"/>
                    <a:pt x="19064" y="147381"/>
                    <a:pt x="18694" y="143761"/>
                  </a:cubicBezTo>
                  <a:cubicBezTo>
                    <a:pt x="17682" y="133915"/>
                    <a:pt x="32207" y="131807"/>
                    <a:pt x="22635" y="120675"/>
                  </a:cubicBezTo>
                  <a:cubicBezTo>
                    <a:pt x="19408" y="116936"/>
                    <a:pt x="15705" y="116055"/>
                    <a:pt x="16038" y="110531"/>
                  </a:cubicBezTo>
                  <a:cubicBezTo>
                    <a:pt x="16443" y="103994"/>
                    <a:pt x="21825" y="104518"/>
                    <a:pt x="25099" y="100101"/>
                  </a:cubicBezTo>
                  <a:cubicBezTo>
                    <a:pt x="29957" y="93552"/>
                    <a:pt x="24432" y="88909"/>
                    <a:pt x="20539" y="83682"/>
                  </a:cubicBezTo>
                  <a:cubicBezTo>
                    <a:pt x="15098" y="76372"/>
                    <a:pt x="17586" y="72609"/>
                    <a:pt x="23027" y="66692"/>
                  </a:cubicBezTo>
                  <a:cubicBezTo>
                    <a:pt x="27695" y="61632"/>
                    <a:pt x="30290" y="57179"/>
                    <a:pt x="27540" y="50500"/>
                  </a:cubicBezTo>
                  <a:cubicBezTo>
                    <a:pt x="24242" y="42463"/>
                    <a:pt x="14884" y="39439"/>
                    <a:pt x="16669" y="29818"/>
                  </a:cubicBezTo>
                  <a:cubicBezTo>
                    <a:pt x="17860" y="23318"/>
                    <a:pt x="22682" y="19162"/>
                    <a:pt x="21539" y="12221"/>
                  </a:cubicBezTo>
                  <a:cubicBezTo>
                    <a:pt x="20532" y="6124"/>
                    <a:pt x="13412" y="0"/>
                    <a:pt x="6564" y="0"/>
                  </a:cubicBezTo>
                  <a:close/>
                </a:path>
              </a:pathLst>
            </a:custGeom>
            <a:solidFill>
              <a:srgbClr val="74D8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2"/>
            <p:cNvSpPr/>
            <p:nvPr/>
          </p:nvSpPr>
          <p:spPr>
            <a:xfrm>
              <a:off x="7376012" y="1104727"/>
              <a:ext cx="464027" cy="1599752"/>
            </a:xfrm>
            <a:custGeom>
              <a:avLst/>
              <a:gdLst/>
              <a:ahLst/>
              <a:cxnLst/>
              <a:rect l="l" t="t" r="r" b="b"/>
              <a:pathLst>
                <a:path w="44362" h="152940" extrusionOk="0">
                  <a:moveTo>
                    <a:pt x="6199" y="1"/>
                  </a:moveTo>
                  <a:cubicBezTo>
                    <a:pt x="4031" y="1"/>
                    <a:pt x="1888" y="697"/>
                    <a:pt x="1" y="2326"/>
                  </a:cubicBezTo>
                  <a:cubicBezTo>
                    <a:pt x="2596" y="6636"/>
                    <a:pt x="1513" y="12982"/>
                    <a:pt x="2191" y="17637"/>
                  </a:cubicBezTo>
                  <a:cubicBezTo>
                    <a:pt x="4299" y="32174"/>
                    <a:pt x="4989" y="46355"/>
                    <a:pt x="5859" y="60988"/>
                  </a:cubicBezTo>
                  <a:cubicBezTo>
                    <a:pt x="6704" y="75394"/>
                    <a:pt x="5335" y="89765"/>
                    <a:pt x="5216" y="104183"/>
                  </a:cubicBezTo>
                  <a:cubicBezTo>
                    <a:pt x="5085" y="118423"/>
                    <a:pt x="4204" y="133758"/>
                    <a:pt x="620" y="147462"/>
                  </a:cubicBezTo>
                  <a:cubicBezTo>
                    <a:pt x="7621" y="149046"/>
                    <a:pt x="15229" y="148641"/>
                    <a:pt x="22361" y="149963"/>
                  </a:cubicBezTo>
                  <a:cubicBezTo>
                    <a:pt x="28635" y="151130"/>
                    <a:pt x="37577" y="150665"/>
                    <a:pt x="43280" y="152939"/>
                  </a:cubicBezTo>
                  <a:cubicBezTo>
                    <a:pt x="44361" y="146408"/>
                    <a:pt x="42366" y="144482"/>
                    <a:pt x="39061" y="144482"/>
                  </a:cubicBezTo>
                  <a:cubicBezTo>
                    <a:pt x="34312" y="144482"/>
                    <a:pt x="26861" y="148457"/>
                    <a:pt x="21950" y="148457"/>
                  </a:cubicBezTo>
                  <a:cubicBezTo>
                    <a:pt x="19289" y="148457"/>
                    <a:pt x="17373" y="147290"/>
                    <a:pt x="17039" y="143688"/>
                  </a:cubicBezTo>
                  <a:cubicBezTo>
                    <a:pt x="16134" y="133854"/>
                    <a:pt x="29766" y="131687"/>
                    <a:pt x="20813" y="120602"/>
                  </a:cubicBezTo>
                  <a:cubicBezTo>
                    <a:pt x="17801" y="116863"/>
                    <a:pt x="14336" y="115994"/>
                    <a:pt x="14669" y="110470"/>
                  </a:cubicBezTo>
                  <a:cubicBezTo>
                    <a:pt x="15074" y="103933"/>
                    <a:pt x="20122" y="104445"/>
                    <a:pt x="23206" y="100016"/>
                  </a:cubicBezTo>
                  <a:cubicBezTo>
                    <a:pt x="27778" y="93444"/>
                    <a:pt x="22623" y="88824"/>
                    <a:pt x="18979" y="83609"/>
                  </a:cubicBezTo>
                  <a:cubicBezTo>
                    <a:pt x="13895" y="76323"/>
                    <a:pt x="16253" y="72560"/>
                    <a:pt x="21384" y="66619"/>
                  </a:cubicBezTo>
                  <a:cubicBezTo>
                    <a:pt x="25766" y="61535"/>
                    <a:pt x="28219" y="57082"/>
                    <a:pt x="25671" y="50415"/>
                  </a:cubicBezTo>
                  <a:cubicBezTo>
                    <a:pt x="22599" y="42390"/>
                    <a:pt x="13836" y="39402"/>
                    <a:pt x="15526" y="29769"/>
                  </a:cubicBezTo>
                  <a:cubicBezTo>
                    <a:pt x="16681" y="23269"/>
                    <a:pt x="21218" y="19101"/>
                    <a:pt x="20170" y="12160"/>
                  </a:cubicBezTo>
                  <a:cubicBezTo>
                    <a:pt x="19245" y="6084"/>
                    <a:pt x="12609" y="1"/>
                    <a:pt x="6199" y="1"/>
                  </a:cubicBezTo>
                  <a:close/>
                </a:path>
              </a:pathLst>
            </a:custGeom>
            <a:solidFill>
              <a:srgbClr val="FFD2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2"/>
            <p:cNvSpPr/>
            <p:nvPr/>
          </p:nvSpPr>
          <p:spPr>
            <a:xfrm>
              <a:off x="6962790" y="250992"/>
              <a:ext cx="255820" cy="556451"/>
            </a:xfrm>
            <a:custGeom>
              <a:avLst/>
              <a:gdLst/>
              <a:ahLst/>
              <a:cxnLst/>
              <a:rect l="l" t="t" r="r" b="b"/>
              <a:pathLst>
                <a:path w="24457" h="53198" extrusionOk="0">
                  <a:moveTo>
                    <a:pt x="10664" y="1"/>
                  </a:moveTo>
                  <a:cubicBezTo>
                    <a:pt x="7865" y="1"/>
                    <a:pt x="5413" y="1400"/>
                    <a:pt x="4573" y="5030"/>
                  </a:cubicBezTo>
                  <a:cubicBezTo>
                    <a:pt x="3073" y="11519"/>
                    <a:pt x="9359" y="14103"/>
                    <a:pt x="11216" y="19413"/>
                  </a:cubicBezTo>
                  <a:cubicBezTo>
                    <a:pt x="14753" y="29485"/>
                    <a:pt x="1" y="32605"/>
                    <a:pt x="1965" y="43618"/>
                  </a:cubicBezTo>
                  <a:cubicBezTo>
                    <a:pt x="2910" y="48897"/>
                    <a:pt x="9192" y="53198"/>
                    <a:pt x="14240" y="53198"/>
                  </a:cubicBezTo>
                  <a:cubicBezTo>
                    <a:pt x="16889" y="53198"/>
                    <a:pt x="19197" y="52014"/>
                    <a:pt x="20218" y="49166"/>
                  </a:cubicBezTo>
                  <a:cubicBezTo>
                    <a:pt x="22742" y="42070"/>
                    <a:pt x="19682" y="32248"/>
                    <a:pt x="21754" y="24413"/>
                  </a:cubicBezTo>
                  <a:cubicBezTo>
                    <a:pt x="23361" y="18341"/>
                    <a:pt x="24456" y="10650"/>
                    <a:pt x="20491" y="5173"/>
                  </a:cubicBezTo>
                  <a:cubicBezTo>
                    <a:pt x="19956" y="4435"/>
                    <a:pt x="19289" y="3744"/>
                    <a:pt x="18527" y="3101"/>
                  </a:cubicBezTo>
                  <a:cubicBezTo>
                    <a:pt x="16323" y="1275"/>
                    <a:pt x="13335" y="1"/>
                    <a:pt x="10664" y="1"/>
                  </a:cubicBezTo>
                  <a:close/>
                </a:path>
              </a:pathLst>
            </a:custGeom>
            <a:solidFill>
              <a:srgbClr val="043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2"/>
            <p:cNvSpPr/>
            <p:nvPr/>
          </p:nvSpPr>
          <p:spPr>
            <a:xfrm>
              <a:off x="7226319" y="544092"/>
              <a:ext cx="174494" cy="393945"/>
            </a:xfrm>
            <a:custGeom>
              <a:avLst/>
              <a:gdLst/>
              <a:ahLst/>
              <a:cxnLst/>
              <a:rect l="l" t="t" r="r" b="b"/>
              <a:pathLst>
                <a:path w="16682" h="37662" extrusionOk="0">
                  <a:moveTo>
                    <a:pt x="7264" y="0"/>
                  </a:moveTo>
                  <a:cubicBezTo>
                    <a:pt x="5357" y="0"/>
                    <a:pt x="3686" y="991"/>
                    <a:pt x="3108" y="3560"/>
                  </a:cubicBezTo>
                  <a:cubicBezTo>
                    <a:pt x="2084" y="8156"/>
                    <a:pt x="6382" y="9977"/>
                    <a:pt x="7644" y="13740"/>
                  </a:cubicBezTo>
                  <a:cubicBezTo>
                    <a:pt x="10061" y="20872"/>
                    <a:pt x="0" y="23074"/>
                    <a:pt x="1334" y="30873"/>
                  </a:cubicBezTo>
                  <a:cubicBezTo>
                    <a:pt x="1982" y="34613"/>
                    <a:pt x="6266" y="37662"/>
                    <a:pt x="9709" y="37662"/>
                  </a:cubicBezTo>
                  <a:cubicBezTo>
                    <a:pt x="11516" y="37662"/>
                    <a:pt x="13091" y="36822"/>
                    <a:pt x="13788" y="34802"/>
                  </a:cubicBezTo>
                  <a:cubicBezTo>
                    <a:pt x="15514" y="29777"/>
                    <a:pt x="13431" y="22824"/>
                    <a:pt x="14836" y="17276"/>
                  </a:cubicBezTo>
                  <a:cubicBezTo>
                    <a:pt x="15931" y="12990"/>
                    <a:pt x="16681" y="7537"/>
                    <a:pt x="13978" y="3655"/>
                  </a:cubicBezTo>
                  <a:cubicBezTo>
                    <a:pt x="13609" y="3143"/>
                    <a:pt x="13157" y="2643"/>
                    <a:pt x="12633" y="2203"/>
                  </a:cubicBezTo>
                  <a:cubicBezTo>
                    <a:pt x="11126" y="905"/>
                    <a:pt x="9087" y="0"/>
                    <a:pt x="7264" y="0"/>
                  </a:cubicBezTo>
                  <a:close/>
                </a:path>
              </a:pathLst>
            </a:custGeom>
            <a:solidFill>
              <a:srgbClr val="043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2"/>
            <p:cNvSpPr/>
            <p:nvPr/>
          </p:nvSpPr>
          <p:spPr>
            <a:xfrm>
              <a:off x="7102400" y="407097"/>
              <a:ext cx="11224" cy="672149"/>
            </a:xfrm>
            <a:custGeom>
              <a:avLst/>
              <a:gdLst/>
              <a:ahLst/>
              <a:cxnLst/>
              <a:rect l="l" t="t" r="r" b="b"/>
              <a:pathLst>
                <a:path w="1073" h="64259" extrusionOk="0">
                  <a:moveTo>
                    <a:pt x="536" y="0"/>
                  </a:moveTo>
                  <a:cubicBezTo>
                    <a:pt x="239" y="0"/>
                    <a:pt x="1" y="429"/>
                    <a:pt x="1" y="953"/>
                  </a:cubicBezTo>
                  <a:lnTo>
                    <a:pt x="1" y="63306"/>
                  </a:lnTo>
                  <a:cubicBezTo>
                    <a:pt x="1" y="63829"/>
                    <a:pt x="239" y="64258"/>
                    <a:pt x="536" y="64258"/>
                  </a:cubicBezTo>
                  <a:cubicBezTo>
                    <a:pt x="822" y="64258"/>
                    <a:pt x="1072" y="63829"/>
                    <a:pt x="1072" y="63306"/>
                  </a:cubicBezTo>
                  <a:lnTo>
                    <a:pt x="1072" y="953"/>
                  </a:lnTo>
                  <a:cubicBezTo>
                    <a:pt x="1072" y="429"/>
                    <a:pt x="822" y="0"/>
                    <a:pt x="536" y="0"/>
                  </a:cubicBezTo>
                  <a:close/>
                </a:path>
              </a:pathLst>
            </a:custGeom>
            <a:solidFill>
              <a:srgbClr val="043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2"/>
            <p:cNvSpPr/>
            <p:nvPr/>
          </p:nvSpPr>
          <p:spPr>
            <a:xfrm>
              <a:off x="7334915" y="658409"/>
              <a:ext cx="10973" cy="369897"/>
            </a:xfrm>
            <a:custGeom>
              <a:avLst/>
              <a:gdLst/>
              <a:ahLst/>
              <a:cxnLst/>
              <a:rect l="l" t="t" r="r" b="b"/>
              <a:pathLst>
                <a:path w="1049" h="35363" extrusionOk="0">
                  <a:moveTo>
                    <a:pt x="525" y="1"/>
                  </a:moveTo>
                  <a:cubicBezTo>
                    <a:pt x="239" y="1"/>
                    <a:pt x="1" y="239"/>
                    <a:pt x="1" y="525"/>
                  </a:cubicBezTo>
                  <a:lnTo>
                    <a:pt x="1" y="34839"/>
                  </a:lnTo>
                  <a:cubicBezTo>
                    <a:pt x="1" y="35124"/>
                    <a:pt x="239" y="35362"/>
                    <a:pt x="525" y="35362"/>
                  </a:cubicBezTo>
                  <a:cubicBezTo>
                    <a:pt x="810" y="35362"/>
                    <a:pt x="1048" y="35124"/>
                    <a:pt x="1048" y="34839"/>
                  </a:cubicBezTo>
                  <a:lnTo>
                    <a:pt x="1048" y="525"/>
                  </a:lnTo>
                  <a:cubicBezTo>
                    <a:pt x="1048" y="239"/>
                    <a:pt x="810" y="1"/>
                    <a:pt x="525" y="1"/>
                  </a:cubicBezTo>
                  <a:close/>
                </a:path>
              </a:pathLst>
            </a:custGeom>
            <a:solidFill>
              <a:srgbClr val="043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2"/>
            <p:cNvSpPr/>
            <p:nvPr/>
          </p:nvSpPr>
          <p:spPr>
            <a:xfrm>
              <a:off x="6681458" y="2194973"/>
              <a:ext cx="377616" cy="475501"/>
            </a:xfrm>
            <a:custGeom>
              <a:avLst/>
              <a:gdLst/>
              <a:ahLst/>
              <a:cxnLst/>
              <a:rect l="l" t="t" r="r" b="b"/>
              <a:pathLst>
                <a:path w="36101" h="45459" extrusionOk="0">
                  <a:moveTo>
                    <a:pt x="25218" y="1"/>
                  </a:moveTo>
                  <a:lnTo>
                    <a:pt x="25135" y="31755"/>
                  </a:lnTo>
                  <a:lnTo>
                    <a:pt x="23301" y="19884"/>
                  </a:lnTo>
                  <a:lnTo>
                    <a:pt x="18741" y="36779"/>
                  </a:lnTo>
                  <a:lnTo>
                    <a:pt x="15538" y="2977"/>
                  </a:lnTo>
                  <a:lnTo>
                    <a:pt x="11883" y="37244"/>
                  </a:lnTo>
                  <a:lnTo>
                    <a:pt x="8228" y="16229"/>
                  </a:lnTo>
                  <a:lnTo>
                    <a:pt x="6406" y="33588"/>
                  </a:lnTo>
                  <a:lnTo>
                    <a:pt x="1" y="5716"/>
                  </a:lnTo>
                  <a:lnTo>
                    <a:pt x="1" y="5716"/>
                  </a:lnTo>
                  <a:cubicBezTo>
                    <a:pt x="1" y="5718"/>
                    <a:pt x="465" y="43185"/>
                    <a:pt x="465" y="44554"/>
                  </a:cubicBezTo>
                  <a:lnTo>
                    <a:pt x="36100" y="45459"/>
                  </a:lnTo>
                  <a:lnTo>
                    <a:pt x="31076" y="15312"/>
                  </a:lnTo>
                  <a:lnTo>
                    <a:pt x="29242" y="39065"/>
                  </a:lnTo>
                  <a:lnTo>
                    <a:pt x="25218" y="1"/>
                  </a:lnTo>
                  <a:close/>
                </a:path>
              </a:pathLst>
            </a:custGeom>
            <a:solidFill>
              <a:srgbClr val="043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2"/>
            <p:cNvSpPr/>
            <p:nvPr/>
          </p:nvSpPr>
          <p:spPr>
            <a:xfrm>
              <a:off x="7842664" y="2171061"/>
              <a:ext cx="377616" cy="523324"/>
            </a:xfrm>
            <a:custGeom>
              <a:avLst/>
              <a:gdLst/>
              <a:ahLst/>
              <a:cxnLst/>
              <a:rect l="l" t="t" r="r" b="b"/>
              <a:pathLst>
                <a:path w="36101" h="50031" extrusionOk="0">
                  <a:moveTo>
                    <a:pt x="25218" y="1"/>
                  </a:moveTo>
                  <a:lnTo>
                    <a:pt x="25135" y="34958"/>
                  </a:lnTo>
                  <a:lnTo>
                    <a:pt x="23301" y="21885"/>
                  </a:lnTo>
                  <a:lnTo>
                    <a:pt x="18741" y="40482"/>
                  </a:lnTo>
                  <a:lnTo>
                    <a:pt x="15538" y="3275"/>
                  </a:lnTo>
                  <a:lnTo>
                    <a:pt x="11883" y="40982"/>
                  </a:lnTo>
                  <a:lnTo>
                    <a:pt x="8228" y="17860"/>
                  </a:lnTo>
                  <a:lnTo>
                    <a:pt x="6406" y="36958"/>
                  </a:lnTo>
                  <a:lnTo>
                    <a:pt x="0" y="6299"/>
                  </a:lnTo>
                  <a:lnTo>
                    <a:pt x="0" y="6299"/>
                  </a:lnTo>
                  <a:cubicBezTo>
                    <a:pt x="0" y="6302"/>
                    <a:pt x="465" y="47519"/>
                    <a:pt x="465" y="49031"/>
                  </a:cubicBezTo>
                  <a:lnTo>
                    <a:pt x="36100" y="50031"/>
                  </a:lnTo>
                  <a:lnTo>
                    <a:pt x="31076" y="16848"/>
                  </a:lnTo>
                  <a:lnTo>
                    <a:pt x="29242" y="42994"/>
                  </a:lnTo>
                  <a:lnTo>
                    <a:pt x="25218" y="1"/>
                  </a:lnTo>
                  <a:close/>
                </a:path>
              </a:pathLst>
            </a:custGeom>
            <a:solidFill>
              <a:srgbClr val="043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2"/>
            <p:cNvSpPr/>
            <p:nvPr/>
          </p:nvSpPr>
          <p:spPr>
            <a:xfrm>
              <a:off x="7046229" y="977355"/>
              <a:ext cx="446119" cy="1643810"/>
            </a:xfrm>
            <a:custGeom>
              <a:avLst/>
              <a:gdLst/>
              <a:ahLst/>
              <a:cxnLst/>
              <a:rect l="l" t="t" r="r" b="b"/>
              <a:pathLst>
                <a:path w="42650" h="157152" extrusionOk="0">
                  <a:moveTo>
                    <a:pt x="21325" y="1"/>
                  </a:moveTo>
                  <a:cubicBezTo>
                    <a:pt x="9597" y="1"/>
                    <a:pt x="1" y="9585"/>
                    <a:pt x="1" y="21313"/>
                  </a:cubicBezTo>
                  <a:lnTo>
                    <a:pt x="1" y="135827"/>
                  </a:lnTo>
                  <a:cubicBezTo>
                    <a:pt x="1" y="147555"/>
                    <a:pt x="9597" y="157151"/>
                    <a:pt x="21325" y="157151"/>
                  </a:cubicBezTo>
                  <a:cubicBezTo>
                    <a:pt x="33053" y="157151"/>
                    <a:pt x="42649" y="147555"/>
                    <a:pt x="42649" y="135827"/>
                  </a:cubicBezTo>
                  <a:lnTo>
                    <a:pt x="42649" y="21313"/>
                  </a:lnTo>
                  <a:cubicBezTo>
                    <a:pt x="42649" y="9585"/>
                    <a:pt x="33053" y="1"/>
                    <a:pt x="21325" y="1"/>
                  </a:cubicBezTo>
                  <a:close/>
                </a:path>
              </a:pathLst>
            </a:custGeom>
            <a:solidFill>
              <a:srgbClr val="74D8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2"/>
            <p:cNvSpPr/>
            <p:nvPr/>
          </p:nvSpPr>
          <p:spPr>
            <a:xfrm>
              <a:off x="6500960" y="2341967"/>
              <a:ext cx="1652942" cy="387543"/>
            </a:xfrm>
            <a:custGeom>
              <a:avLst/>
              <a:gdLst/>
              <a:ahLst/>
              <a:cxnLst/>
              <a:rect l="l" t="t" r="r" b="b"/>
              <a:pathLst>
                <a:path w="158025" h="37050" extrusionOk="0">
                  <a:moveTo>
                    <a:pt x="74213" y="1"/>
                  </a:moveTo>
                  <a:cubicBezTo>
                    <a:pt x="66865" y="1"/>
                    <a:pt x="59611" y="2589"/>
                    <a:pt x="54083" y="7939"/>
                  </a:cubicBezTo>
                  <a:cubicBezTo>
                    <a:pt x="44944" y="16776"/>
                    <a:pt x="41253" y="29933"/>
                    <a:pt x="27074" y="29933"/>
                  </a:cubicBezTo>
                  <a:cubicBezTo>
                    <a:pt x="26125" y="29933"/>
                    <a:pt x="25128" y="29874"/>
                    <a:pt x="24079" y="29751"/>
                  </a:cubicBezTo>
                  <a:cubicBezTo>
                    <a:pt x="21838" y="29489"/>
                    <a:pt x="15115" y="27767"/>
                    <a:pt x="9747" y="27767"/>
                  </a:cubicBezTo>
                  <a:cubicBezTo>
                    <a:pt x="4133" y="27767"/>
                    <a:pt x="0" y="29649"/>
                    <a:pt x="4017" y="37049"/>
                  </a:cubicBezTo>
                  <a:lnTo>
                    <a:pt x="158024" y="35811"/>
                  </a:lnTo>
                  <a:cubicBezTo>
                    <a:pt x="156774" y="25798"/>
                    <a:pt x="155298" y="9820"/>
                    <a:pt x="143213" y="7129"/>
                  </a:cubicBezTo>
                  <a:cubicBezTo>
                    <a:pt x="142219" y="6908"/>
                    <a:pt x="141239" y="6807"/>
                    <a:pt x="140272" y="6807"/>
                  </a:cubicBezTo>
                  <a:cubicBezTo>
                    <a:pt x="131183" y="6807"/>
                    <a:pt x="123195" y="15739"/>
                    <a:pt x="114769" y="18107"/>
                  </a:cubicBezTo>
                  <a:cubicBezTo>
                    <a:pt x="113488" y="18465"/>
                    <a:pt x="112303" y="18628"/>
                    <a:pt x="111194" y="18628"/>
                  </a:cubicBezTo>
                  <a:cubicBezTo>
                    <a:pt x="104683" y="18628"/>
                    <a:pt x="100816" y="13015"/>
                    <a:pt x="95933" y="8498"/>
                  </a:cubicBezTo>
                  <a:cubicBezTo>
                    <a:pt x="89878" y="2902"/>
                    <a:pt x="81993" y="1"/>
                    <a:pt x="74213" y="1"/>
                  </a:cubicBezTo>
                  <a:close/>
                </a:path>
              </a:pathLst>
            </a:custGeom>
            <a:solidFill>
              <a:srgbClr val="FFD2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2"/>
            <p:cNvSpPr/>
            <p:nvPr/>
          </p:nvSpPr>
          <p:spPr>
            <a:xfrm>
              <a:off x="6928795" y="2145779"/>
              <a:ext cx="375242" cy="58670"/>
            </a:xfrm>
            <a:custGeom>
              <a:avLst/>
              <a:gdLst/>
              <a:ahLst/>
              <a:cxnLst/>
              <a:rect l="l" t="t" r="r" b="b"/>
              <a:pathLst>
                <a:path w="35874" h="5609" extrusionOk="0">
                  <a:moveTo>
                    <a:pt x="2024" y="1"/>
                  </a:moveTo>
                  <a:cubicBezTo>
                    <a:pt x="905" y="1"/>
                    <a:pt x="0" y="918"/>
                    <a:pt x="0" y="2037"/>
                  </a:cubicBezTo>
                  <a:lnTo>
                    <a:pt x="0" y="3585"/>
                  </a:lnTo>
                  <a:cubicBezTo>
                    <a:pt x="0" y="4704"/>
                    <a:pt x="905" y="5609"/>
                    <a:pt x="2024" y="5609"/>
                  </a:cubicBezTo>
                  <a:lnTo>
                    <a:pt x="33838" y="5609"/>
                  </a:lnTo>
                  <a:cubicBezTo>
                    <a:pt x="34957" y="5609"/>
                    <a:pt x="35874" y="4704"/>
                    <a:pt x="35874" y="3585"/>
                  </a:cubicBezTo>
                  <a:lnTo>
                    <a:pt x="35874" y="2037"/>
                  </a:lnTo>
                  <a:cubicBezTo>
                    <a:pt x="35874" y="918"/>
                    <a:pt x="34957" y="1"/>
                    <a:pt x="338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2"/>
            <p:cNvSpPr/>
            <p:nvPr/>
          </p:nvSpPr>
          <p:spPr>
            <a:xfrm>
              <a:off x="6284553" y="2474568"/>
              <a:ext cx="375242" cy="58796"/>
            </a:xfrm>
            <a:custGeom>
              <a:avLst/>
              <a:gdLst/>
              <a:ahLst/>
              <a:cxnLst/>
              <a:rect l="l" t="t" r="r" b="b"/>
              <a:pathLst>
                <a:path w="35874" h="5621" extrusionOk="0">
                  <a:moveTo>
                    <a:pt x="2024" y="0"/>
                  </a:moveTo>
                  <a:cubicBezTo>
                    <a:pt x="917" y="0"/>
                    <a:pt x="0" y="917"/>
                    <a:pt x="0" y="2036"/>
                  </a:cubicBezTo>
                  <a:lnTo>
                    <a:pt x="0" y="3584"/>
                  </a:lnTo>
                  <a:cubicBezTo>
                    <a:pt x="0" y="4703"/>
                    <a:pt x="917" y="5620"/>
                    <a:pt x="2024" y="5620"/>
                  </a:cubicBezTo>
                  <a:lnTo>
                    <a:pt x="33838" y="5620"/>
                  </a:lnTo>
                  <a:cubicBezTo>
                    <a:pt x="34957" y="5620"/>
                    <a:pt x="35874" y="4703"/>
                    <a:pt x="35874" y="3584"/>
                  </a:cubicBezTo>
                  <a:lnTo>
                    <a:pt x="35874" y="2036"/>
                  </a:lnTo>
                  <a:cubicBezTo>
                    <a:pt x="35874" y="917"/>
                    <a:pt x="34957" y="0"/>
                    <a:pt x="338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2"/>
            <p:cNvSpPr/>
            <p:nvPr/>
          </p:nvSpPr>
          <p:spPr>
            <a:xfrm>
              <a:off x="8398488" y="2207022"/>
              <a:ext cx="630550" cy="480522"/>
            </a:xfrm>
            <a:custGeom>
              <a:avLst/>
              <a:gdLst/>
              <a:ahLst/>
              <a:cxnLst/>
              <a:rect l="l" t="t" r="r" b="b"/>
              <a:pathLst>
                <a:path w="60282" h="45939" extrusionOk="0">
                  <a:moveTo>
                    <a:pt x="32528" y="16423"/>
                  </a:moveTo>
                  <a:cubicBezTo>
                    <a:pt x="32933" y="16542"/>
                    <a:pt x="33349" y="16661"/>
                    <a:pt x="33754" y="16804"/>
                  </a:cubicBezTo>
                  <a:cubicBezTo>
                    <a:pt x="33850" y="17327"/>
                    <a:pt x="33909" y="17863"/>
                    <a:pt x="33850" y="18399"/>
                  </a:cubicBezTo>
                  <a:cubicBezTo>
                    <a:pt x="33802" y="18804"/>
                    <a:pt x="33671" y="19185"/>
                    <a:pt x="33540" y="19566"/>
                  </a:cubicBezTo>
                  <a:cubicBezTo>
                    <a:pt x="32766" y="19554"/>
                    <a:pt x="32504" y="19220"/>
                    <a:pt x="32468" y="18280"/>
                  </a:cubicBezTo>
                  <a:cubicBezTo>
                    <a:pt x="32445" y="17863"/>
                    <a:pt x="32468" y="17435"/>
                    <a:pt x="32492" y="17030"/>
                  </a:cubicBezTo>
                  <a:cubicBezTo>
                    <a:pt x="32504" y="16827"/>
                    <a:pt x="32516" y="16625"/>
                    <a:pt x="32528" y="16423"/>
                  </a:cubicBezTo>
                  <a:close/>
                  <a:moveTo>
                    <a:pt x="24467" y="17351"/>
                  </a:moveTo>
                  <a:lnTo>
                    <a:pt x="24467" y="17351"/>
                  </a:lnTo>
                  <a:cubicBezTo>
                    <a:pt x="24336" y="18292"/>
                    <a:pt x="24336" y="19244"/>
                    <a:pt x="24551" y="20328"/>
                  </a:cubicBezTo>
                  <a:cubicBezTo>
                    <a:pt x="24598" y="20506"/>
                    <a:pt x="24670" y="20697"/>
                    <a:pt x="24729" y="20864"/>
                  </a:cubicBezTo>
                  <a:cubicBezTo>
                    <a:pt x="24836" y="21125"/>
                    <a:pt x="24944" y="21387"/>
                    <a:pt x="24872" y="21530"/>
                  </a:cubicBezTo>
                  <a:cubicBezTo>
                    <a:pt x="24860" y="21566"/>
                    <a:pt x="24813" y="21614"/>
                    <a:pt x="24765" y="21649"/>
                  </a:cubicBezTo>
                  <a:cubicBezTo>
                    <a:pt x="24658" y="21506"/>
                    <a:pt x="24551" y="21375"/>
                    <a:pt x="24444" y="21233"/>
                  </a:cubicBezTo>
                  <a:cubicBezTo>
                    <a:pt x="24182" y="20911"/>
                    <a:pt x="23932" y="20613"/>
                    <a:pt x="23777" y="20268"/>
                  </a:cubicBezTo>
                  <a:cubicBezTo>
                    <a:pt x="23479" y="19637"/>
                    <a:pt x="23384" y="18839"/>
                    <a:pt x="23420" y="18066"/>
                  </a:cubicBezTo>
                  <a:cubicBezTo>
                    <a:pt x="23777" y="17792"/>
                    <a:pt x="24122" y="17565"/>
                    <a:pt x="24467" y="17351"/>
                  </a:cubicBezTo>
                  <a:close/>
                  <a:moveTo>
                    <a:pt x="34302" y="16994"/>
                  </a:moveTo>
                  <a:cubicBezTo>
                    <a:pt x="34897" y="17208"/>
                    <a:pt x="35504" y="17458"/>
                    <a:pt x="36124" y="17708"/>
                  </a:cubicBezTo>
                  <a:cubicBezTo>
                    <a:pt x="36064" y="19006"/>
                    <a:pt x="35957" y="20304"/>
                    <a:pt x="35647" y="21483"/>
                  </a:cubicBezTo>
                  <a:cubicBezTo>
                    <a:pt x="35540" y="21887"/>
                    <a:pt x="35397" y="22221"/>
                    <a:pt x="35254" y="22507"/>
                  </a:cubicBezTo>
                  <a:cubicBezTo>
                    <a:pt x="34564" y="22471"/>
                    <a:pt x="34111" y="22316"/>
                    <a:pt x="33885" y="22018"/>
                  </a:cubicBezTo>
                  <a:cubicBezTo>
                    <a:pt x="33647" y="21733"/>
                    <a:pt x="33599" y="21268"/>
                    <a:pt x="33742" y="20613"/>
                  </a:cubicBezTo>
                  <a:cubicBezTo>
                    <a:pt x="33802" y="20340"/>
                    <a:pt x="33897" y="20078"/>
                    <a:pt x="34004" y="19792"/>
                  </a:cubicBezTo>
                  <a:cubicBezTo>
                    <a:pt x="34147" y="19363"/>
                    <a:pt x="34302" y="18935"/>
                    <a:pt x="34361" y="18458"/>
                  </a:cubicBezTo>
                  <a:cubicBezTo>
                    <a:pt x="34409" y="17958"/>
                    <a:pt x="34373" y="17470"/>
                    <a:pt x="34302" y="16994"/>
                  </a:cubicBezTo>
                  <a:close/>
                  <a:moveTo>
                    <a:pt x="30218" y="15994"/>
                  </a:moveTo>
                  <a:cubicBezTo>
                    <a:pt x="30813" y="16042"/>
                    <a:pt x="31409" y="16149"/>
                    <a:pt x="32016" y="16292"/>
                  </a:cubicBezTo>
                  <a:cubicBezTo>
                    <a:pt x="32016" y="16530"/>
                    <a:pt x="32004" y="16756"/>
                    <a:pt x="31980" y="16994"/>
                  </a:cubicBezTo>
                  <a:cubicBezTo>
                    <a:pt x="31956" y="17423"/>
                    <a:pt x="31933" y="17851"/>
                    <a:pt x="31956" y="18304"/>
                  </a:cubicBezTo>
                  <a:cubicBezTo>
                    <a:pt x="31980" y="19089"/>
                    <a:pt x="32195" y="19959"/>
                    <a:pt x="33361" y="20066"/>
                  </a:cubicBezTo>
                  <a:cubicBezTo>
                    <a:pt x="33314" y="20209"/>
                    <a:pt x="33278" y="20363"/>
                    <a:pt x="33242" y="20506"/>
                  </a:cubicBezTo>
                  <a:cubicBezTo>
                    <a:pt x="33064" y="21328"/>
                    <a:pt x="33147" y="21923"/>
                    <a:pt x="33480" y="22340"/>
                  </a:cubicBezTo>
                  <a:cubicBezTo>
                    <a:pt x="33778" y="22709"/>
                    <a:pt x="34254" y="22923"/>
                    <a:pt x="34945" y="22995"/>
                  </a:cubicBezTo>
                  <a:cubicBezTo>
                    <a:pt x="34742" y="23292"/>
                    <a:pt x="34504" y="23542"/>
                    <a:pt x="34254" y="23816"/>
                  </a:cubicBezTo>
                  <a:cubicBezTo>
                    <a:pt x="33933" y="24162"/>
                    <a:pt x="33611" y="24519"/>
                    <a:pt x="33278" y="25007"/>
                  </a:cubicBezTo>
                  <a:cubicBezTo>
                    <a:pt x="33266" y="25031"/>
                    <a:pt x="33254" y="25055"/>
                    <a:pt x="33242" y="25078"/>
                  </a:cubicBezTo>
                  <a:cubicBezTo>
                    <a:pt x="33228" y="25076"/>
                    <a:pt x="33215" y="25075"/>
                    <a:pt x="33201" y="25075"/>
                  </a:cubicBezTo>
                  <a:cubicBezTo>
                    <a:pt x="33132" y="25075"/>
                    <a:pt x="33066" y="25100"/>
                    <a:pt x="33016" y="25150"/>
                  </a:cubicBezTo>
                  <a:cubicBezTo>
                    <a:pt x="32854" y="25320"/>
                    <a:pt x="32650" y="25405"/>
                    <a:pt x="32399" y="25405"/>
                  </a:cubicBezTo>
                  <a:cubicBezTo>
                    <a:pt x="32299" y="25405"/>
                    <a:pt x="32191" y="25391"/>
                    <a:pt x="32075" y="25364"/>
                  </a:cubicBezTo>
                  <a:cubicBezTo>
                    <a:pt x="31206" y="25174"/>
                    <a:pt x="30290" y="24304"/>
                    <a:pt x="30111" y="23709"/>
                  </a:cubicBezTo>
                  <a:cubicBezTo>
                    <a:pt x="29897" y="23054"/>
                    <a:pt x="30040" y="22364"/>
                    <a:pt x="30194" y="21626"/>
                  </a:cubicBezTo>
                  <a:cubicBezTo>
                    <a:pt x="30278" y="21245"/>
                    <a:pt x="30361" y="20840"/>
                    <a:pt x="30397" y="20435"/>
                  </a:cubicBezTo>
                  <a:cubicBezTo>
                    <a:pt x="30480" y="19232"/>
                    <a:pt x="30516" y="17458"/>
                    <a:pt x="30218" y="15994"/>
                  </a:cubicBezTo>
                  <a:close/>
                  <a:moveTo>
                    <a:pt x="22908" y="18470"/>
                  </a:moveTo>
                  <a:cubicBezTo>
                    <a:pt x="22920" y="19209"/>
                    <a:pt x="23051" y="19923"/>
                    <a:pt x="23312" y="20483"/>
                  </a:cubicBezTo>
                  <a:cubicBezTo>
                    <a:pt x="23491" y="20887"/>
                    <a:pt x="23777" y="21233"/>
                    <a:pt x="24051" y="21566"/>
                  </a:cubicBezTo>
                  <a:cubicBezTo>
                    <a:pt x="24170" y="21697"/>
                    <a:pt x="24277" y="21840"/>
                    <a:pt x="24372" y="21983"/>
                  </a:cubicBezTo>
                  <a:cubicBezTo>
                    <a:pt x="24372" y="22018"/>
                    <a:pt x="24372" y="22054"/>
                    <a:pt x="24384" y="22090"/>
                  </a:cubicBezTo>
                  <a:cubicBezTo>
                    <a:pt x="24420" y="22161"/>
                    <a:pt x="24479" y="22209"/>
                    <a:pt x="24551" y="22233"/>
                  </a:cubicBezTo>
                  <a:cubicBezTo>
                    <a:pt x="24670" y="22423"/>
                    <a:pt x="24777" y="22614"/>
                    <a:pt x="24836" y="22840"/>
                  </a:cubicBezTo>
                  <a:cubicBezTo>
                    <a:pt x="24967" y="23316"/>
                    <a:pt x="24884" y="23792"/>
                    <a:pt x="24586" y="24245"/>
                  </a:cubicBezTo>
                  <a:cubicBezTo>
                    <a:pt x="24182" y="24876"/>
                    <a:pt x="23384" y="25388"/>
                    <a:pt x="22574" y="25555"/>
                  </a:cubicBezTo>
                  <a:cubicBezTo>
                    <a:pt x="22336" y="25388"/>
                    <a:pt x="22110" y="25209"/>
                    <a:pt x="21884" y="24995"/>
                  </a:cubicBezTo>
                  <a:cubicBezTo>
                    <a:pt x="21407" y="24554"/>
                    <a:pt x="20776" y="22745"/>
                    <a:pt x="20360" y="20887"/>
                  </a:cubicBezTo>
                  <a:cubicBezTo>
                    <a:pt x="21015" y="20221"/>
                    <a:pt x="21681" y="19554"/>
                    <a:pt x="22360" y="18947"/>
                  </a:cubicBezTo>
                  <a:cubicBezTo>
                    <a:pt x="22539" y="18780"/>
                    <a:pt x="22717" y="18625"/>
                    <a:pt x="22908" y="18470"/>
                  </a:cubicBezTo>
                  <a:close/>
                  <a:moveTo>
                    <a:pt x="36636" y="17911"/>
                  </a:moveTo>
                  <a:cubicBezTo>
                    <a:pt x="37231" y="18161"/>
                    <a:pt x="37850" y="18423"/>
                    <a:pt x="38469" y="18685"/>
                  </a:cubicBezTo>
                  <a:cubicBezTo>
                    <a:pt x="38529" y="18708"/>
                    <a:pt x="38588" y="18720"/>
                    <a:pt x="38648" y="18744"/>
                  </a:cubicBezTo>
                  <a:cubicBezTo>
                    <a:pt x="38088" y="19613"/>
                    <a:pt x="37624" y="20566"/>
                    <a:pt x="37279" y="21566"/>
                  </a:cubicBezTo>
                  <a:cubicBezTo>
                    <a:pt x="36695" y="23245"/>
                    <a:pt x="36064" y="24828"/>
                    <a:pt x="34695" y="25709"/>
                  </a:cubicBezTo>
                  <a:cubicBezTo>
                    <a:pt x="34559" y="25800"/>
                    <a:pt x="34413" y="25901"/>
                    <a:pt x="34246" y="25901"/>
                  </a:cubicBezTo>
                  <a:cubicBezTo>
                    <a:pt x="34237" y="25901"/>
                    <a:pt x="34228" y="25900"/>
                    <a:pt x="34219" y="25900"/>
                  </a:cubicBezTo>
                  <a:cubicBezTo>
                    <a:pt x="33969" y="25900"/>
                    <a:pt x="33766" y="25650"/>
                    <a:pt x="33635" y="25400"/>
                  </a:cubicBezTo>
                  <a:cubicBezTo>
                    <a:pt x="33659" y="25364"/>
                    <a:pt x="33683" y="25328"/>
                    <a:pt x="33707" y="25305"/>
                  </a:cubicBezTo>
                  <a:cubicBezTo>
                    <a:pt x="34016" y="24840"/>
                    <a:pt x="34326" y="24495"/>
                    <a:pt x="34635" y="24162"/>
                  </a:cubicBezTo>
                  <a:cubicBezTo>
                    <a:pt x="34957" y="23816"/>
                    <a:pt x="35266" y="23459"/>
                    <a:pt x="35540" y="23019"/>
                  </a:cubicBezTo>
                  <a:lnTo>
                    <a:pt x="35635" y="23019"/>
                  </a:lnTo>
                  <a:cubicBezTo>
                    <a:pt x="35778" y="23019"/>
                    <a:pt x="35885" y="22899"/>
                    <a:pt x="35885" y="22769"/>
                  </a:cubicBezTo>
                  <a:cubicBezTo>
                    <a:pt x="35885" y="22685"/>
                    <a:pt x="35850" y="22614"/>
                    <a:pt x="35790" y="22566"/>
                  </a:cubicBezTo>
                  <a:cubicBezTo>
                    <a:pt x="35921" y="22292"/>
                    <a:pt x="36040" y="21983"/>
                    <a:pt x="36136" y="21614"/>
                  </a:cubicBezTo>
                  <a:cubicBezTo>
                    <a:pt x="36445" y="20447"/>
                    <a:pt x="36564" y="19185"/>
                    <a:pt x="36636" y="17911"/>
                  </a:cubicBezTo>
                  <a:close/>
                  <a:moveTo>
                    <a:pt x="19919" y="21328"/>
                  </a:moveTo>
                  <a:cubicBezTo>
                    <a:pt x="20360" y="23161"/>
                    <a:pt x="21003" y="24864"/>
                    <a:pt x="21527" y="25364"/>
                  </a:cubicBezTo>
                  <a:cubicBezTo>
                    <a:pt x="21753" y="25578"/>
                    <a:pt x="21991" y="25769"/>
                    <a:pt x="22217" y="25924"/>
                  </a:cubicBezTo>
                  <a:cubicBezTo>
                    <a:pt x="22253" y="26031"/>
                    <a:pt x="22348" y="26090"/>
                    <a:pt x="22455" y="26090"/>
                  </a:cubicBezTo>
                  <a:lnTo>
                    <a:pt x="22467" y="26090"/>
                  </a:lnTo>
                  <a:cubicBezTo>
                    <a:pt x="23015" y="26424"/>
                    <a:pt x="23574" y="26638"/>
                    <a:pt x="24146" y="26769"/>
                  </a:cubicBezTo>
                  <a:cubicBezTo>
                    <a:pt x="23671" y="27173"/>
                    <a:pt x="23248" y="27371"/>
                    <a:pt x="22854" y="27371"/>
                  </a:cubicBezTo>
                  <a:cubicBezTo>
                    <a:pt x="22784" y="27371"/>
                    <a:pt x="22714" y="27365"/>
                    <a:pt x="22646" y="27352"/>
                  </a:cubicBezTo>
                  <a:cubicBezTo>
                    <a:pt x="21646" y="27162"/>
                    <a:pt x="20919" y="25590"/>
                    <a:pt x="20217" y="24066"/>
                  </a:cubicBezTo>
                  <a:cubicBezTo>
                    <a:pt x="19883" y="23340"/>
                    <a:pt x="19562" y="22638"/>
                    <a:pt x="19217" y="22066"/>
                  </a:cubicBezTo>
                  <a:cubicBezTo>
                    <a:pt x="19443" y="21828"/>
                    <a:pt x="19681" y="21578"/>
                    <a:pt x="19919" y="21328"/>
                  </a:cubicBezTo>
                  <a:close/>
                  <a:moveTo>
                    <a:pt x="29247" y="15948"/>
                  </a:moveTo>
                  <a:cubicBezTo>
                    <a:pt x="29392" y="15948"/>
                    <a:pt x="29537" y="15951"/>
                    <a:pt x="29682" y="15958"/>
                  </a:cubicBezTo>
                  <a:cubicBezTo>
                    <a:pt x="30028" y="17554"/>
                    <a:pt x="29932" y="19601"/>
                    <a:pt x="29885" y="20399"/>
                  </a:cubicBezTo>
                  <a:cubicBezTo>
                    <a:pt x="29861" y="20768"/>
                    <a:pt x="29778" y="21137"/>
                    <a:pt x="29694" y="21518"/>
                  </a:cubicBezTo>
                  <a:cubicBezTo>
                    <a:pt x="29539" y="22292"/>
                    <a:pt x="29373" y="23078"/>
                    <a:pt x="29611" y="23864"/>
                  </a:cubicBezTo>
                  <a:cubicBezTo>
                    <a:pt x="29873" y="24685"/>
                    <a:pt x="30992" y="25638"/>
                    <a:pt x="31956" y="25864"/>
                  </a:cubicBezTo>
                  <a:cubicBezTo>
                    <a:pt x="32111" y="25900"/>
                    <a:pt x="32254" y="25924"/>
                    <a:pt x="32397" y="25924"/>
                  </a:cubicBezTo>
                  <a:cubicBezTo>
                    <a:pt x="32528" y="25924"/>
                    <a:pt x="32647" y="25900"/>
                    <a:pt x="32766" y="25864"/>
                  </a:cubicBezTo>
                  <a:lnTo>
                    <a:pt x="32766" y="25864"/>
                  </a:lnTo>
                  <a:cubicBezTo>
                    <a:pt x="32266" y="26793"/>
                    <a:pt x="32087" y="27531"/>
                    <a:pt x="32040" y="28305"/>
                  </a:cubicBezTo>
                  <a:cubicBezTo>
                    <a:pt x="31956" y="28353"/>
                    <a:pt x="31897" y="28424"/>
                    <a:pt x="31873" y="28519"/>
                  </a:cubicBezTo>
                  <a:cubicBezTo>
                    <a:pt x="31361" y="27293"/>
                    <a:pt x="30301" y="26745"/>
                    <a:pt x="27539" y="26590"/>
                  </a:cubicBezTo>
                  <a:cubicBezTo>
                    <a:pt x="27313" y="26579"/>
                    <a:pt x="27087" y="26567"/>
                    <a:pt x="26861" y="26555"/>
                  </a:cubicBezTo>
                  <a:cubicBezTo>
                    <a:pt x="25515" y="26495"/>
                    <a:pt x="24313" y="26436"/>
                    <a:pt x="23205" y="25912"/>
                  </a:cubicBezTo>
                  <a:cubicBezTo>
                    <a:pt x="23955" y="25638"/>
                    <a:pt x="24622" y="25138"/>
                    <a:pt x="25015" y="24519"/>
                  </a:cubicBezTo>
                  <a:cubicBezTo>
                    <a:pt x="25396" y="23947"/>
                    <a:pt x="25503" y="23316"/>
                    <a:pt x="25325" y="22697"/>
                  </a:cubicBezTo>
                  <a:cubicBezTo>
                    <a:pt x="25265" y="22471"/>
                    <a:pt x="25170" y="22268"/>
                    <a:pt x="25051" y="22066"/>
                  </a:cubicBezTo>
                  <a:cubicBezTo>
                    <a:pt x="25182" y="21983"/>
                    <a:pt x="25277" y="21876"/>
                    <a:pt x="25337" y="21745"/>
                  </a:cubicBezTo>
                  <a:cubicBezTo>
                    <a:pt x="25491" y="21399"/>
                    <a:pt x="25348" y="21030"/>
                    <a:pt x="25206" y="20673"/>
                  </a:cubicBezTo>
                  <a:cubicBezTo>
                    <a:pt x="25146" y="20518"/>
                    <a:pt x="25087" y="20363"/>
                    <a:pt x="25051" y="20221"/>
                  </a:cubicBezTo>
                  <a:cubicBezTo>
                    <a:pt x="24813" y="19054"/>
                    <a:pt x="24836" y="18042"/>
                    <a:pt x="25039" y="17030"/>
                  </a:cubicBezTo>
                  <a:cubicBezTo>
                    <a:pt x="26473" y="16264"/>
                    <a:pt x="27858" y="15948"/>
                    <a:pt x="29247" y="15948"/>
                  </a:cubicBezTo>
                  <a:close/>
                  <a:moveTo>
                    <a:pt x="43891" y="0"/>
                  </a:moveTo>
                  <a:cubicBezTo>
                    <a:pt x="41378" y="0"/>
                    <a:pt x="37328" y="5936"/>
                    <a:pt x="34929" y="5936"/>
                  </a:cubicBezTo>
                  <a:cubicBezTo>
                    <a:pt x="34836" y="5936"/>
                    <a:pt x="34746" y="5928"/>
                    <a:pt x="34659" y="5909"/>
                  </a:cubicBezTo>
                  <a:cubicBezTo>
                    <a:pt x="31849" y="5323"/>
                    <a:pt x="30657" y="1803"/>
                    <a:pt x="28081" y="1803"/>
                  </a:cubicBezTo>
                  <a:cubicBezTo>
                    <a:pt x="27307" y="1803"/>
                    <a:pt x="26407" y="2121"/>
                    <a:pt x="25301" y="2933"/>
                  </a:cubicBezTo>
                  <a:cubicBezTo>
                    <a:pt x="22003" y="5362"/>
                    <a:pt x="24634" y="8838"/>
                    <a:pt x="22717" y="11350"/>
                  </a:cubicBezTo>
                  <a:cubicBezTo>
                    <a:pt x="22123" y="12135"/>
                    <a:pt x="21244" y="12435"/>
                    <a:pt x="20190" y="12435"/>
                  </a:cubicBezTo>
                  <a:cubicBezTo>
                    <a:pt x="16754" y="12435"/>
                    <a:pt x="11464" y="9245"/>
                    <a:pt x="8169" y="9245"/>
                  </a:cubicBezTo>
                  <a:cubicBezTo>
                    <a:pt x="7874" y="9245"/>
                    <a:pt x="7595" y="9271"/>
                    <a:pt x="7334" y="9326"/>
                  </a:cubicBezTo>
                  <a:cubicBezTo>
                    <a:pt x="250" y="10850"/>
                    <a:pt x="0" y="20733"/>
                    <a:pt x="4489" y="24912"/>
                  </a:cubicBezTo>
                  <a:cubicBezTo>
                    <a:pt x="6646" y="26915"/>
                    <a:pt x="8569" y="27712"/>
                    <a:pt x="10339" y="27712"/>
                  </a:cubicBezTo>
                  <a:cubicBezTo>
                    <a:pt x="13493" y="27712"/>
                    <a:pt x="16167" y="25184"/>
                    <a:pt x="18836" y="22447"/>
                  </a:cubicBezTo>
                  <a:cubicBezTo>
                    <a:pt x="19157" y="22983"/>
                    <a:pt x="19455" y="23638"/>
                    <a:pt x="19753" y="24281"/>
                  </a:cubicBezTo>
                  <a:cubicBezTo>
                    <a:pt x="20515" y="25924"/>
                    <a:pt x="21288" y="27626"/>
                    <a:pt x="22550" y="27852"/>
                  </a:cubicBezTo>
                  <a:cubicBezTo>
                    <a:pt x="22658" y="27876"/>
                    <a:pt x="22753" y="27888"/>
                    <a:pt x="22860" y="27888"/>
                  </a:cubicBezTo>
                  <a:cubicBezTo>
                    <a:pt x="23455" y="27888"/>
                    <a:pt x="24086" y="27555"/>
                    <a:pt x="24777" y="26900"/>
                  </a:cubicBezTo>
                  <a:cubicBezTo>
                    <a:pt x="25444" y="26995"/>
                    <a:pt x="26134" y="27031"/>
                    <a:pt x="26837" y="27067"/>
                  </a:cubicBezTo>
                  <a:cubicBezTo>
                    <a:pt x="27051" y="27079"/>
                    <a:pt x="27289" y="27079"/>
                    <a:pt x="27515" y="27102"/>
                  </a:cubicBezTo>
                  <a:cubicBezTo>
                    <a:pt x="31218" y="27305"/>
                    <a:pt x="31492" y="28019"/>
                    <a:pt x="31861" y="30900"/>
                  </a:cubicBezTo>
                  <a:cubicBezTo>
                    <a:pt x="32075" y="32615"/>
                    <a:pt x="31861" y="34508"/>
                    <a:pt x="31861" y="36246"/>
                  </a:cubicBezTo>
                  <a:cubicBezTo>
                    <a:pt x="31861" y="39294"/>
                    <a:pt x="31861" y="42342"/>
                    <a:pt x="31861" y="45390"/>
                  </a:cubicBezTo>
                  <a:cubicBezTo>
                    <a:pt x="31861" y="45628"/>
                    <a:pt x="31921" y="45926"/>
                    <a:pt x="32147" y="45938"/>
                  </a:cubicBezTo>
                  <a:cubicBezTo>
                    <a:pt x="32151" y="45938"/>
                    <a:pt x="32156" y="45938"/>
                    <a:pt x="32160" y="45938"/>
                  </a:cubicBezTo>
                  <a:cubicBezTo>
                    <a:pt x="32400" y="45938"/>
                    <a:pt x="32480" y="45612"/>
                    <a:pt x="32480" y="45378"/>
                  </a:cubicBezTo>
                  <a:lnTo>
                    <a:pt x="32528" y="34913"/>
                  </a:lnTo>
                  <a:cubicBezTo>
                    <a:pt x="32528" y="33163"/>
                    <a:pt x="32552" y="31424"/>
                    <a:pt x="32552" y="29674"/>
                  </a:cubicBezTo>
                  <a:cubicBezTo>
                    <a:pt x="32540" y="28293"/>
                    <a:pt x="32611" y="27114"/>
                    <a:pt x="33338" y="25888"/>
                  </a:cubicBezTo>
                  <a:cubicBezTo>
                    <a:pt x="33540" y="26174"/>
                    <a:pt x="33838" y="26400"/>
                    <a:pt x="34231" y="26412"/>
                  </a:cubicBezTo>
                  <a:cubicBezTo>
                    <a:pt x="34516" y="26412"/>
                    <a:pt x="34766" y="26269"/>
                    <a:pt x="34981" y="26138"/>
                  </a:cubicBezTo>
                  <a:cubicBezTo>
                    <a:pt x="36481" y="25162"/>
                    <a:pt x="37148" y="23507"/>
                    <a:pt x="37755" y="21733"/>
                  </a:cubicBezTo>
                  <a:cubicBezTo>
                    <a:pt x="38100" y="20733"/>
                    <a:pt x="38576" y="19792"/>
                    <a:pt x="39148" y="18935"/>
                  </a:cubicBezTo>
                  <a:cubicBezTo>
                    <a:pt x="40787" y="19529"/>
                    <a:pt x="42460" y="19818"/>
                    <a:pt x="44102" y="19818"/>
                  </a:cubicBezTo>
                  <a:cubicBezTo>
                    <a:pt x="48414" y="19818"/>
                    <a:pt x="52519" y="17826"/>
                    <a:pt x="55269" y="14137"/>
                  </a:cubicBezTo>
                  <a:cubicBezTo>
                    <a:pt x="60282" y="7445"/>
                    <a:pt x="55004" y="1447"/>
                    <a:pt x="48361" y="1447"/>
                  </a:cubicBezTo>
                  <a:cubicBezTo>
                    <a:pt x="47463" y="1447"/>
                    <a:pt x="46539" y="1557"/>
                    <a:pt x="45613" y="1790"/>
                  </a:cubicBezTo>
                  <a:cubicBezTo>
                    <a:pt x="45220" y="500"/>
                    <a:pt x="44620" y="0"/>
                    <a:pt x="43891" y="0"/>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2"/>
            <p:cNvSpPr/>
            <p:nvPr/>
          </p:nvSpPr>
          <p:spPr>
            <a:xfrm>
              <a:off x="6927299" y="1652695"/>
              <a:ext cx="411141" cy="313267"/>
            </a:xfrm>
            <a:custGeom>
              <a:avLst/>
              <a:gdLst/>
              <a:ahLst/>
              <a:cxnLst/>
              <a:rect l="l" t="t" r="r" b="b"/>
              <a:pathLst>
                <a:path w="39306" h="29949" extrusionOk="0">
                  <a:moveTo>
                    <a:pt x="21206" y="10708"/>
                  </a:moveTo>
                  <a:cubicBezTo>
                    <a:pt x="21479" y="10779"/>
                    <a:pt x="21741" y="10863"/>
                    <a:pt x="22015" y="10958"/>
                  </a:cubicBezTo>
                  <a:cubicBezTo>
                    <a:pt x="22075" y="11303"/>
                    <a:pt x="22110" y="11648"/>
                    <a:pt x="22075" y="11994"/>
                  </a:cubicBezTo>
                  <a:cubicBezTo>
                    <a:pt x="22039" y="12256"/>
                    <a:pt x="21956" y="12518"/>
                    <a:pt x="21860" y="12756"/>
                  </a:cubicBezTo>
                  <a:cubicBezTo>
                    <a:pt x="21372" y="12744"/>
                    <a:pt x="21194" y="12530"/>
                    <a:pt x="21170" y="11922"/>
                  </a:cubicBezTo>
                  <a:cubicBezTo>
                    <a:pt x="21158" y="11648"/>
                    <a:pt x="21170" y="11363"/>
                    <a:pt x="21194" y="11101"/>
                  </a:cubicBezTo>
                  <a:cubicBezTo>
                    <a:pt x="21194" y="10970"/>
                    <a:pt x="21206" y="10839"/>
                    <a:pt x="21206" y="10708"/>
                  </a:cubicBezTo>
                  <a:close/>
                  <a:moveTo>
                    <a:pt x="15955" y="11315"/>
                  </a:moveTo>
                  <a:lnTo>
                    <a:pt x="15955" y="11315"/>
                  </a:lnTo>
                  <a:cubicBezTo>
                    <a:pt x="15872" y="11922"/>
                    <a:pt x="15872" y="12553"/>
                    <a:pt x="16014" y="13256"/>
                  </a:cubicBezTo>
                  <a:cubicBezTo>
                    <a:pt x="16038" y="13375"/>
                    <a:pt x="16086" y="13494"/>
                    <a:pt x="16133" y="13601"/>
                  </a:cubicBezTo>
                  <a:cubicBezTo>
                    <a:pt x="16193" y="13768"/>
                    <a:pt x="16264" y="13946"/>
                    <a:pt x="16217" y="14042"/>
                  </a:cubicBezTo>
                  <a:cubicBezTo>
                    <a:pt x="16205" y="14065"/>
                    <a:pt x="16181" y="14089"/>
                    <a:pt x="16145" y="14113"/>
                  </a:cubicBezTo>
                  <a:cubicBezTo>
                    <a:pt x="16086" y="14018"/>
                    <a:pt x="16014" y="13934"/>
                    <a:pt x="15943" y="13851"/>
                  </a:cubicBezTo>
                  <a:cubicBezTo>
                    <a:pt x="15764" y="13637"/>
                    <a:pt x="15610" y="13434"/>
                    <a:pt x="15502" y="13220"/>
                  </a:cubicBezTo>
                  <a:cubicBezTo>
                    <a:pt x="15312" y="12803"/>
                    <a:pt x="15252" y="12280"/>
                    <a:pt x="15276" y="11779"/>
                  </a:cubicBezTo>
                  <a:cubicBezTo>
                    <a:pt x="15502" y="11601"/>
                    <a:pt x="15729" y="11446"/>
                    <a:pt x="15955" y="11315"/>
                  </a:cubicBezTo>
                  <a:close/>
                  <a:moveTo>
                    <a:pt x="22372" y="11077"/>
                  </a:moveTo>
                  <a:lnTo>
                    <a:pt x="22372" y="11077"/>
                  </a:lnTo>
                  <a:cubicBezTo>
                    <a:pt x="22753" y="11220"/>
                    <a:pt x="23158" y="11375"/>
                    <a:pt x="23563" y="11541"/>
                  </a:cubicBezTo>
                  <a:cubicBezTo>
                    <a:pt x="23515" y="12399"/>
                    <a:pt x="23444" y="13244"/>
                    <a:pt x="23242" y="14006"/>
                  </a:cubicBezTo>
                  <a:cubicBezTo>
                    <a:pt x="23170" y="14268"/>
                    <a:pt x="23087" y="14482"/>
                    <a:pt x="22991" y="14673"/>
                  </a:cubicBezTo>
                  <a:cubicBezTo>
                    <a:pt x="22539" y="14649"/>
                    <a:pt x="22241" y="14542"/>
                    <a:pt x="22099" y="14363"/>
                  </a:cubicBezTo>
                  <a:cubicBezTo>
                    <a:pt x="21932" y="14173"/>
                    <a:pt x="21908" y="13863"/>
                    <a:pt x="22003" y="13446"/>
                  </a:cubicBezTo>
                  <a:cubicBezTo>
                    <a:pt x="22039" y="13268"/>
                    <a:pt x="22099" y="13089"/>
                    <a:pt x="22170" y="12899"/>
                  </a:cubicBezTo>
                  <a:cubicBezTo>
                    <a:pt x="22265" y="12625"/>
                    <a:pt x="22360" y="12351"/>
                    <a:pt x="22408" y="12029"/>
                  </a:cubicBezTo>
                  <a:cubicBezTo>
                    <a:pt x="22444" y="11708"/>
                    <a:pt x="22408" y="11387"/>
                    <a:pt x="22372" y="11077"/>
                  </a:cubicBezTo>
                  <a:close/>
                  <a:moveTo>
                    <a:pt x="19705" y="10422"/>
                  </a:moveTo>
                  <a:cubicBezTo>
                    <a:pt x="20098" y="10458"/>
                    <a:pt x="20479" y="10529"/>
                    <a:pt x="20884" y="10625"/>
                  </a:cubicBezTo>
                  <a:cubicBezTo>
                    <a:pt x="20872" y="10779"/>
                    <a:pt x="20860" y="10922"/>
                    <a:pt x="20860" y="11077"/>
                  </a:cubicBezTo>
                  <a:cubicBezTo>
                    <a:pt x="20836" y="11351"/>
                    <a:pt x="20825" y="11637"/>
                    <a:pt x="20836" y="11934"/>
                  </a:cubicBezTo>
                  <a:cubicBezTo>
                    <a:pt x="20860" y="12446"/>
                    <a:pt x="20991" y="13006"/>
                    <a:pt x="21753" y="13077"/>
                  </a:cubicBezTo>
                  <a:cubicBezTo>
                    <a:pt x="21729" y="13172"/>
                    <a:pt x="21694" y="13268"/>
                    <a:pt x="21670" y="13375"/>
                  </a:cubicBezTo>
                  <a:cubicBezTo>
                    <a:pt x="21563" y="13899"/>
                    <a:pt x="21610" y="14292"/>
                    <a:pt x="21837" y="14566"/>
                  </a:cubicBezTo>
                  <a:cubicBezTo>
                    <a:pt x="22027" y="14804"/>
                    <a:pt x="22337" y="14947"/>
                    <a:pt x="22789" y="14994"/>
                  </a:cubicBezTo>
                  <a:cubicBezTo>
                    <a:pt x="22646" y="15185"/>
                    <a:pt x="22503" y="15351"/>
                    <a:pt x="22337" y="15530"/>
                  </a:cubicBezTo>
                  <a:cubicBezTo>
                    <a:pt x="22134" y="15756"/>
                    <a:pt x="21920" y="15994"/>
                    <a:pt x="21706" y="16304"/>
                  </a:cubicBezTo>
                  <a:cubicBezTo>
                    <a:pt x="21694" y="16328"/>
                    <a:pt x="21682" y="16340"/>
                    <a:pt x="21670" y="16351"/>
                  </a:cubicBezTo>
                  <a:cubicBezTo>
                    <a:pt x="21659" y="16349"/>
                    <a:pt x="21647" y="16347"/>
                    <a:pt x="21635" y="16347"/>
                  </a:cubicBezTo>
                  <a:cubicBezTo>
                    <a:pt x="21595" y="16347"/>
                    <a:pt x="21554" y="16363"/>
                    <a:pt x="21527" y="16399"/>
                  </a:cubicBezTo>
                  <a:cubicBezTo>
                    <a:pt x="21424" y="16511"/>
                    <a:pt x="21290" y="16567"/>
                    <a:pt x="21124" y="16567"/>
                  </a:cubicBezTo>
                  <a:cubicBezTo>
                    <a:pt x="21061" y="16567"/>
                    <a:pt x="20993" y="16558"/>
                    <a:pt x="20920" y="16542"/>
                  </a:cubicBezTo>
                  <a:cubicBezTo>
                    <a:pt x="20348" y="16411"/>
                    <a:pt x="19753" y="15839"/>
                    <a:pt x="19634" y="15458"/>
                  </a:cubicBezTo>
                  <a:cubicBezTo>
                    <a:pt x="19503" y="15030"/>
                    <a:pt x="19586" y="14577"/>
                    <a:pt x="19693" y="14101"/>
                  </a:cubicBezTo>
                  <a:cubicBezTo>
                    <a:pt x="19741" y="13851"/>
                    <a:pt x="19801" y="13589"/>
                    <a:pt x="19813" y="13327"/>
                  </a:cubicBezTo>
                  <a:cubicBezTo>
                    <a:pt x="19872" y="12541"/>
                    <a:pt x="19896" y="11387"/>
                    <a:pt x="19705" y="10422"/>
                  </a:cubicBezTo>
                  <a:close/>
                  <a:moveTo>
                    <a:pt x="14931" y="12041"/>
                  </a:moveTo>
                  <a:cubicBezTo>
                    <a:pt x="14943" y="12530"/>
                    <a:pt x="15026" y="12982"/>
                    <a:pt x="15205" y="13351"/>
                  </a:cubicBezTo>
                  <a:cubicBezTo>
                    <a:pt x="15324" y="13613"/>
                    <a:pt x="15502" y="13839"/>
                    <a:pt x="15681" y="14054"/>
                  </a:cubicBezTo>
                  <a:cubicBezTo>
                    <a:pt x="15752" y="14149"/>
                    <a:pt x="15824" y="14244"/>
                    <a:pt x="15895" y="14327"/>
                  </a:cubicBezTo>
                  <a:cubicBezTo>
                    <a:pt x="15895" y="14351"/>
                    <a:pt x="15895" y="14375"/>
                    <a:pt x="15907" y="14399"/>
                  </a:cubicBezTo>
                  <a:cubicBezTo>
                    <a:pt x="15919" y="14446"/>
                    <a:pt x="15967" y="14482"/>
                    <a:pt x="16014" y="14494"/>
                  </a:cubicBezTo>
                  <a:cubicBezTo>
                    <a:pt x="16086" y="14613"/>
                    <a:pt x="16157" y="14744"/>
                    <a:pt x="16193" y="14887"/>
                  </a:cubicBezTo>
                  <a:cubicBezTo>
                    <a:pt x="16276" y="15197"/>
                    <a:pt x="16229" y="15506"/>
                    <a:pt x="16038" y="15804"/>
                  </a:cubicBezTo>
                  <a:cubicBezTo>
                    <a:pt x="15764" y="16220"/>
                    <a:pt x="15252" y="16554"/>
                    <a:pt x="14717" y="16661"/>
                  </a:cubicBezTo>
                  <a:cubicBezTo>
                    <a:pt x="14574" y="16554"/>
                    <a:pt x="14419" y="16435"/>
                    <a:pt x="14264" y="16292"/>
                  </a:cubicBezTo>
                  <a:cubicBezTo>
                    <a:pt x="13967" y="16006"/>
                    <a:pt x="13550" y="14827"/>
                    <a:pt x="13276" y="13613"/>
                  </a:cubicBezTo>
                  <a:cubicBezTo>
                    <a:pt x="13705" y="13184"/>
                    <a:pt x="14133" y="12756"/>
                    <a:pt x="14574" y="12351"/>
                  </a:cubicBezTo>
                  <a:cubicBezTo>
                    <a:pt x="14693" y="12244"/>
                    <a:pt x="14824" y="12149"/>
                    <a:pt x="14931" y="12041"/>
                  </a:cubicBezTo>
                  <a:close/>
                  <a:moveTo>
                    <a:pt x="23884" y="11684"/>
                  </a:moveTo>
                  <a:cubicBezTo>
                    <a:pt x="24277" y="11839"/>
                    <a:pt x="24682" y="12006"/>
                    <a:pt x="25087" y="12184"/>
                  </a:cubicBezTo>
                  <a:cubicBezTo>
                    <a:pt x="25123" y="12196"/>
                    <a:pt x="25158" y="12208"/>
                    <a:pt x="25206" y="12220"/>
                  </a:cubicBezTo>
                  <a:cubicBezTo>
                    <a:pt x="24837" y="12791"/>
                    <a:pt x="24527" y="13411"/>
                    <a:pt x="24301" y="14065"/>
                  </a:cubicBezTo>
                  <a:cubicBezTo>
                    <a:pt x="23932" y="15161"/>
                    <a:pt x="23515" y="16185"/>
                    <a:pt x="22622" y="16756"/>
                  </a:cubicBezTo>
                  <a:cubicBezTo>
                    <a:pt x="22534" y="16822"/>
                    <a:pt x="22446" y="16889"/>
                    <a:pt x="22339" y="16889"/>
                  </a:cubicBezTo>
                  <a:cubicBezTo>
                    <a:pt x="22330" y="16889"/>
                    <a:pt x="22322" y="16888"/>
                    <a:pt x="22313" y="16887"/>
                  </a:cubicBezTo>
                  <a:cubicBezTo>
                    <a:pt x="22146" y="16887"/>
                    <a:pt x="22015" y="16721"/>
                    <a:pt x="21932" y="16554"/>
                  </a:cubicBezTo>
                  <a:cubicBezTo>
                    <a:pt x="21944" y="16542"/>
                    <a:pt x="21956" y="16518"/>
                    <a:pt x="21979" y="16494"/>
                  </a:cubicBezTo>
                  <a:cubicBezTo>
                    <a:pt x="22182" y="16197"/>
                    <a:pt x="22384" y="15970"/>
                    <a:pt x="22587" y="15756"/>
                  </a:cubicBezTo>
                  <a:cubicBezTo>
                    <a:pt x="22789" y="15518"/>
                    <a:pt x="22991" y="15304"/>
                    <a:pt x="23170" y="15006"/>
                  </a:cubicBezTo>
                  <a:lnTo>
                    <a:pt x="23242" y="15006"/>
                  </a:lnTo>
                  <a:cubicBezTo>
                    <a:pt x="23325" y="15006"/>
                    <a:pt x="23408" y="14935"/>
                    <a:pt x="23396" y="14839"/>
                  </a:cubicBezTo>
                  <a:cubicBezTo>
                    <a:pt x="23396" y="14792"/>
                    <a:pt x="23372" y="14744"/>
                    <a:pt x="23337" y="14708"/>
                  </a:cubicBezTo>
                  <a:cubicBezTo>
                    <a:pt x="23420" y="14530"/>
                    <a:pt x="23503" y="14327"/>
                    <a:pt x="23563" y="14089"/>
                  </a:cubicBezTo>
                  <a:cubicBezTo>
                    <a:pt x="23765" y="13327"/>
                    <a:pt x="23837" y="12506"/>
                    <a:pt x="23884" y="11684"/>
                  </a:cubicBezTo>
                  <a:close/>
                  <a:moveTo>
                    <a:pt x="12990" y="13911"/>
                  </a:moveTo>
                  <a:cubicBezTo>
                    <a:pt x="13276" y="15101"/>
                    <a:pt x="13693" y="16209"/>
                    <a:pt x="14038" y="16542"/>
                  </a:cubicBezTo>
                  <a:cubicBezTo>
                    <a:pt x="14193" y="16673"/>
                    <a:pt x="14336" y="16804"/>
                    <a:pt x="14490" y="16899"/>
                  </a:cubicBezTo>
                  <a:cubicBezTo>
                    <a:pt x="14514" y="16971"/>
                    <a:pt x="14574" y="17006"/>
                    <a:pt x="14645" y="17006"/>
                  </a:cubicBezTo>
                  <a:lnTo>
                    <a:pt x="14657" y="17006"/>
                  </a:lnTo>
                  <a:cubicBezTo>
                    <a:pt x="15002" y="17233"/>
                    <a:pt x="15371" y="17363"/>
                    <a:pt x="15752" y="17459"/>
                  </a:cubicBezTo>
                  <a:cubicBezTo>
                    <a:pt x="15445" y="17717"/>
                    <a:pt x="15170" y="17843"/>
                    <a:pt x="14914" y="17843"/>
                  </a:cubicBezTo>
                  <a:cubicBezTo>
                    <a:pt x="14864" y="17843"/>
                    <a:pt x="14814" y="17838"/>
                    <a:pt x="14764" y="17828"/>
                  </a:cubicBezTo>
                  <a:cubicBezTo>
                    <a:pt x="14109" y="17709"/>
                    <a:pt x="13645" y="16685"/>
                    <a:pt x="13181" y="15685"/>
                  </a:cubicBezTo>
                  <a:cubicBezTo>
                    <a:pt x="12966" y="15220"/>
                    <a:pt x="12764" y="14756"/>
                    <a:pt x="12526" y="14387"/>
                  </a:cubicBezTo>
                  <a:cubicBezTo>
                    <a:pt x="12681" y="14232"/>
                    <a:pt x="12835" y="14065"/>
                    <a:pt x="12990" y="13911"/>
                  </a:cubicBezTo>
                  <a:close/>
                  <a:moveTo>
                    <a:pt x="19128" y="10394"/>
                  </a:moveTo>
                  <a:cubicBezTo>
                    <a:pt x="19206" y="10394"/>
                    <a:pt x="19283" y="10396"/>
                    <a:pt x="19360" y="10398"/>
                  </a:cubicBezTo>
                  <a:cubicBezTo>
                    <a:pt x="19586" y="11446"/>
                    <a:pt x="19527" y="12780"/>
                    <a:pt x="19479" y="13303"/>
                  </a:cubicBezTo>
                  <a:cubicBezTo>
                    <a:pt x="19467" y="13542"/>
                    <a:pt x="19420" y="13780"/>
                    <a:pt x="19360" y="14030"/>
                  </a:cubicBezTo>
                  <a:cubicBezTo>
                    <a:pt x="19265" y="14530"/>
                    <a:pt x="19158" y="15054"/>
                    <a:pt x="19312" y="15566"/>
                  </a:cubicBezTo>
                  <a:cubicBezTo>
                    <a:pt x="19479" y="16101"/>
                    <a:pt x="20205" y="16721"/>
                    <a:pt x="20836" y="16863"/>
                  </a:cubicBezTo>
                  <a:cubicBezTo>
                    <a:pt x="20944" y="16887"/>
                    <a:pt x="21039" y="16899"/>
                    <a:pt x="21122" y="16899"/>
                  </a:cubicBezTo>
                  <a:cubicBezTo>
                    <a:pt x="21206" y="16899"/>
                    <a:pt x="21289" y="16887"/>
                    <a:pt x="21360" y="16863"/>
                  </a:cubicBezTo>
                  <a:lnTo>
                    <a:pt x="21360" y="16863"/>
                  </a:lnTo>
                  <a:cubicBezTo>
                    <a:pt x="21039" y="17471"/>
                    <a:pt x="20920" y="17959"/>
                    <a:pt x="20884" y="18459"/>
                  </a:cubicBezTo>
                  <a:cubicBezTo>
                    <a:pt x="20836" y="18483"/>
                    <a:pt x="20801" y="18530"/>
                    <a:pt x="20789" y="18590"/>
                  </a:cubicBezTo>
                  <a:cubicBezTo>
                    <a:pt x="20455" y="17792"/>
                    <a:pt x="19765" y="17435"/>
                    <a:pt x="17967" y="17328"/>
                  </a:cubicBezTo>
                  <a:cubicBezTo>
                    <a:pt x="17812" y="17328"/>
                    <a:pt x="17657" y="17316"/>
                    <a:pt x="17515" y="17316"/>
                  </a:cubicBezTo>
                  <a:cubicBezTo>
                    <a:pt x="16645" y="17268"/>
                    <a:pt x="15860" y="17233"/>
                    <a:pt x="15133" y="16887"/>
                  </a:cubicBezTo>
                  <a:cubicBezTo>
                    <a:pt x="15622" y="16709"/>
                    <a:pt x="16062" y="16387"/>
                    <a:pt x="16312" y="15994"/>
                  </a:cubicBezTo>
                  <a:cubicBezTo>
                    <a:pt x="16562" y="15613"/>
                    <a:pt x="16634" y="15208"/>
                    <a:pt x="16514" y="14804"/>
                  </a:cubicBezTo>
                  <a:cubicBezTo>
                    <a:pt x="16479" y="14649"/>
                    <a:pt x="16407" y="14518"/>
                    <a:pt x="16336" y="14387"/>
                  </a:cubicBezTo>
                  <a:cubicBezTo>
                    <a:pt x="16419" y="14327"/>
                    <a:pt x="16491" y="14256"/>
                    <a:pt x="16526" y="14173"/>
                  </a:cubicBezTo>
                  <a:cubicBezTo>
                    <a:pt x="16622" y="13946"/>
                    <a:pt x="16526" y="13708"/>
                    <a:pt x="16443" y="13482"/>
                  </a:cubicBezTo>
                  <a:cubicBezTo>
                    <a:pt x="16395" y="13375"/>
                    <a:pt x="16360" y="13280"/>
                    <a:pt x="16336" y="13184"/>
                  </a:cubicBezTo>
                  <a:cubicBezTo>
                    <a:pt x="16181" y="12422"/>
                    <a:pt x="16193" y="11768"/>
                    <a:pt x="16324" y="11101"/>
                  </a:cubicBezTo>
                  <a:cubicBezTo>
                    <a:pt x="17280" y="10595"/>
                    <a:pt x="18205" y="10394"/>
                    <a:pt x="19128" y="10394"/>
                  </a:cubicBezTo>
                  <a:close/>
                  <a:moveTo>
                    <a:pt x="28625" y="0"/>
                  </a:moveTo>
                  <a:cubicBezTo>
                    <a:pt x="26989" y="0"/>
                    <a:pt x="24343" y="3868"/>
                    <a:pt x="22777" y="3868"/>
                  </a:cubicBezTo>
                  <a:cubicBezTo>
                    <a:pt x="22716" y="3868"/>
                    <a:pt x="22656" y="3862"/>
                    <a:pt x="22599" y="3850"/>
                  </a:cubicBezTo>
                  <a:cubicBezTo>
                    <a:pt x="20769" y="3475"/>
                    <a:pt x="19994" y="1181"/>
                    <a:pt x="18312" y="1181"/>
                  </a:cubicBezTo>
                  <a:cubicBezTo>
                    <a:pt x="17805" y="1181"/>
                    <a:pt x="17216" y="1389"/>
                    <a:pt x="16491" y="1921"/>
                  </a:cubicBezTo>
                  <a:cubicBezTo>
                    <a:pt x="14348" y="3493"/>
                    <a:pt x="16062" y="5767"/>
                    <a:pt x="14812" y="7398"/>
                  </a:cubicBezTo>
                  <a:cubicBezTo>
                    <a:pt x="14424" y="7911"/>
                    <a:pt x="13850" y="8108"/>
                    <a:pt x="13161" y="8108"/>
                  </a:cubicBezTo>
                  <a:cubicBezTo>
                    <a:pt x="10919" y="8108"/>
                    <a:pt x="7468" y="6025"/>
                    <a:pt x="5323" y="6025"/>
                  </a:cubicBezTo>
                  <a:cubicBezTo>
                    <a:pt x="5134" y="6025"/>
                    <a:pt x="4954" y="6041"/>
                    <a:pt x="4787" y="6076"/>
                  </a:cubicBezTo>
                  <a:cubicBezTo>
                    <a:pt x="167" y="7077"/>
                    <a:pt x="1" y="13518"/>
                    <a:pt x="2929" y="16244"/>
                  </a:cubicBezTo>
                  <a:cubicBezTo>
                    <a:pt x="4333" y="17550"/>
                    <a:pt x="5585" y="18069"/>
                    <a:pt x="6739" y="18069"/>
                  </a:cubicBezTo>
                  <a:cubicBezTo>
                    <a:pt x="8795" y="18069"/>
                    <a:pt x="10541" y="16421"/>
                    <a:pt x="12288" y="14637"/>
                  </a:cubicBezTo>
                  <a:cubicBezTo>
                    <a:pt x="12490" y="14982"/>
                    <a:pt x="12693" y="15411"/>
                    <a:pt x="12883" y="15828"/>
                  </a:cubicBezTo>
                  <a:cubicBezTo>
                    <a:pt x="13371" y="16899"/>
                    <a:pt x="13883" y="18006"/>
                    <a:pt x="14705" y="18161"/>
                  </a:cubicBezTo>
                  <a:cubicBezTo>
                    <a:pt x="14776" y="18173"/>
                    <a:pt x="14836" y="18185"/>
                    <a:pt x="14907" y="18185"/>
                  </a:cubicBezTo>
                  <a:cubicBezTo>
                    <a:pt x="15300" y="18185"/>
                    <a:pt x="15705" y="17971"/>
                    <a:pt x="16157" y="17530"/>
                  </a:cubicBezTo>
                  <a:cubicBezTo>
                    <a:pt x="16598" y="17602"/>
                    <a:pt x="17038" y="17625"/>
                    <a:pt x="17491" y="17649"/>
                  </a:cubicBezTo>
                  <a:cubicBezTo>
                    <a:pt x="17646" y="17649"/>
                    <a:pt x="17788" y="17661"/>
                    <a:pt x="17943" y="17661"/>
                  </a:cubicBezTo>
                  <a:cubicBezTo>
                    <a:pt x="20360" y="17804"/>
                    <a:pt x="20539" y="18268"/>
                    <a:pt x="20777" y="20138"/>
                  </a:cubicBezTo>
                  <a:cubicBezTo>
                    <a:pt x="20920" y="21269"/>
                    <a:pt x="20777" y="22507"/>
                    <a:pt x="20777" y="23638"/>
                  </a:cubicBezTo>
                  <a:cubicBezTo>
                    <a:pt x="20777" y="25614"/>
                    <a:pt x="20777" y="27603"/>
                    <a:pt x="20777" y="29591"/>
                  </a:cubicBezTo>
                  <a:cubicBezTo>
                    <a:pt x="20777" y="29746"/>
                    <a:pt x="20813" y="29936"/>
                    <a:pt x="20967" y="29948"/>
                  </a:cubicBezTo>
                  <a:cubicBezTo>
                    <a:pt x="20972" y="29949"/>
                    <a:pt x="20976" y="29949"/>
                    <a:pt x="20980" y="29949"/>
                  </a:cubicBezTo>
                  <a:cubicBezTo>
                    <a:pt x="21125" y="29949"/>
                    <a:pt x="21182" y="29742"/>
                    <a:pt x="21182" y="29579"/>
                  </a:cubicBezTo>
                  <a:cubicBezTo>
                    <a:pt x="21194" y="27305"/>
                    <a:pt x="21194" y="25031"/>
                    <a:pt x="21206" y="22757"/>
                  </a:cubicBezTo>
                  <a:cubicBezTo>
                    <a:pt x="21217" y="21626"/>
                    <a:pt x="21229" y="20483"/>
                    <a:pt x="21217" y="19352"/>
                  </a:cubicBezTo>
                  <a:cubicBezTo>
                    <a:pt x="21217" y="18447"/>
                    <a:pt x="21265" y="17685"/>
                    <a:pt x="21741" y="16875"/>
                  </a:cubicBezTo>
                  <a:cubicBezTo>
                    <a:pt x="21872" y="17066"/>
                    <a:pt x="22063" y="17221"/>
                    <a:pt x="22313" y="17221"/>
                  </a:cubicBezTo>
                  <a:cubicBezTo>
                    <a:pt x="22503" y="17221"/>
                    <a:pt x="22670" y="17125"/>
                    <a:pt x="22813" y="17042"/>
                  </a:cubicBezTo>
                  <a:cubicBezTo>
                    <a:pt x="23789" y="16411"/>
                    <a:pt x="24218" y="15328"/>
                    <a:pt x="24623" y="14173"/>
                  </a:cubicBezTo>
                  <a:cubicBezTo>
                    <a:pt x="24849" y="13518"/>
                    <a:pt x="25158" y="12899"/>
                    <a:pt x="25528" y="12339"/>
                  </a:cubicBezTo>
                  <a:cubicBezTo>
                    <a:pt x="26598" y="12728"/>
                    <a:pt x="27690" y="12917"/>
                    <a:pt x="28762" y="12917"/>
                  </a:cubicBezTo>
                  <a:cubicBezTo>
                    <a:pt x="31568" y="12917"/>
                    <a:pt x="34241" y="11623"/>
                    <a:pt x="36041" y="9220"/>
                  </a:cubicBezTo>
                  <a:cubicBezTo>
                    <a:pt x="39305" y="4853"/>
                    <a:pt x="35860" y="939"/>
                    <a:pt x="31523" y="939"/>
                  </a:cubicBezTo>
                  <a:cubicBezTo>
                    <a:pt x="30941" y="939"/>
                    <a:pt x="30342" y="1010"/>
                    <a:pt x="29742" y="1159"/>
                  </a:cubicBezTo>
                  <a:cubicBezTo>
                    <a:pt x="29488" y="324"/>
                    <a:pt x="29099" y="0"/>
                    <a:pt x="28625" y="0"/>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2"/>
            <p:cNvSpPr/>
            <p:nvPr/>
          </p:nvSpPr>
          <p:spPr>
            <a:xfrm>
              <a:off x="6572580" y="1342106"/>
              <a:ext cx="551755" cy="384991"/>
            </a:xfrm>
            <a:custGeom>
              <a:avLst/>
              <a:gdLst/>
              <a:ahLst/>
              <a:cxnLst/>
              <a:rect l="l" t="t" r="r" b="b"/>
              <a:pathLst>
                <a:path w="52749" h="36806" extrusionOk="0">
                  <a:moveTo>
                    <a:pt x="24280" y="13159"/>
                  </a:moveTo>
                  <a:cubicBezTo>
                    <a:pt x="24292" y="13326"/>
                    <a:pt x="24304" y="13481"/>
                    <a:pt x="24304" y="13636"/>
                  </a:cubicBezTo>
                  <a:cubicBezTo>
                    <a:pt x="24328" y="13969"/>
                    <a:pt x="24352" y="14302"/>
                    <a:pt x="24340" y="14648"/>
                  </a:cubicBezTo>
                  <a:cubicBezTo>
                    <a:pt x="24304" y="15398"/>
                    <a:pt x="24066" y="15660"/>
                    <a:pt x="23399" y="15672"/>
                  </a:cubicBezTo>
                  <a:cubicBezTo>
                    <a:pt x="23280" y="15374"/>
                    <a:pt x="23173" y="15064"/>
                    <a:pt x="23125" y="14731"/>
                  </a:cubicBezTo>
                  <a:cubicBezTo>
                    <a:pt x="23078" y="14314"/>
                    <a:pt x="23125" y="13886"/>
                    <a:pt x="23209" y="13457"/>
                  </a:cubicBezTo>
                  <a:cubicBezTo>
                    <a:pt x="23566" y="13350"/>
                    <a:pt x="23923" y="13243"/>
                    <a:pt x="24280" y="13159"/>
                  </a:cubicBezTo>
                  <a:close/>
                  <a:moveTo>
                    <a:pt x="31329" y="13898"/>
                  </a:moveTo>
                  <a:lnTo>
                    <a:pt x="31329" y="13898"/>
                  </a:lnTo>
                  <a:cubicBezTo>
                    <a:pt x="31638" y="14064"/>
                    <a:pt x="31936" y="14255"/>
                    <a:pt x="32246" y="14469"/>
                  </a:cubicBezTo>
                  <a:cubicBezTo>
                    <a:pt x="32281" y="15088"/>
                    <a:pt x="32198" y="15731"/>
                    <a:pt x="31936" y="16243"/>
                  </a:cubicBezTo>
                  <a:cubicBezTo>
                    <a:pt x="31805" y="16517"/>
                    <a:pt x="31579" y="16755"/>
                    <a:pt x="31353" y="17017"/>
                  </a:cubicBezTo>
                  <a:cubicBezTo>
                    <a:pt x="31257" y="17124"/>
                    <a:pt x="31162" y="17231"/>
                    <a:pt x="31067" y="17339"/>
                  </a:cubicBezTo>
                  <a:cubicBezTo>
                    <a:pt x="31031" y="17315"/>
                    <a:pt x="30995" y="17279"/>
                    <a:pt x="30984" y="17243"/>
                  </a:cubicBezTo>
                  <a:cubicBezTo>
                    <a:pt x="30924" y="17124"/>
                    <a:pt x="31007" y="16922"/>
                    <a:pt x="31103" y="16719"/>
                  </a:cubicBezTo>
                  <a:cubicBezTo>
                    <a:pt x="31162" y="16577"/>
                    <a:pt x="31222" y="16434"/>
                    <a:pt x="31257" y="16279"/>
                  </a:cubicBezTo>
                  <a:cubicBezTo>
                    <a:pt x="31448" y="15422"/>
                    <a:pt x="31448" y="14648"/>
                    <a:pt x="31329" y="13898"/>
                  </a:cubicBezTo>
                  <a:close/>
                  <a:moveTo>
                    <a:pt x="22733" y="13612"/>
                  </a:moveTo>
                  <a:lnTo>
                    <a:pt x="22733" y="13612"/>
                  </a:lnTo>
                  <a:cubicBezTo>
                    <a:pt x="22673" y="13993"/>
                    <a:pt x="22637" y="14386"/>
                    <a:pt x="22685" y="14779"/>
                  </a:cubicBezTo>
                  <a:cubicBezTo>
                    <a:pt x="22733" y="15172"/>
                    <a:pt x="22864" y="15517"/>
                    <a:pt x="22994" y="15850"/>
                  </a:cubicBezTo>
                  <a:cubicBezTo>
                    <a:pt x="23090" y="16076"/>
                    <a:pt x="23173" y="16303"/>
                    <a:pt x="23221" y="16517"/>
                  </a:cubicBezTo>
                  <a:cubicBezTo>
                    <a:pt x="23352" y="17041"/>
                    <a:pt x="23304" y="17410"/>
                    <a:pt x="23102" y="17636"/>
                  </a:cubicBezTo>
                  <a:cubicBezTo>
                    <a:pt x="22899" y="17874"/>
                    <a:pt x="22506" y="17993"/>
                    <a:pt x="21899" y="18029"/>
                  </a:cubicBezTo>
                  <a:cubicBezTo>
                    <a:pt x="21768" y="17791"/>
                    <a:pt x="21649" y="17529"/>
                    <a:pt x="21554" y="17208"/>
                  </a:cubicBezTo>
                  <a:cubicBezTo>
                    <a:pt x="21280" y="16267"/>
                    <a:pt x="21185" y="15231"/>
                    <a:pt x="21137" y="14183"/>
                  </a:cubicBezTo>
                  <a:cubicBezTo>
                    <a:pt x="21673" y="13981"/>
                    <a:pt x="22209" y="13790"/>
                    <a:pt x="22733" y="13612"/>
                  </a:cubicBezTo>
                  <a:close/>
                  <a:moveTo>
                    <a:pt x="26304" y="12802"/>
                  </a:moveTo>
                  <a:lnTo>
                    <a:pt x="26304" y="12802"/>
                  </a:lnTo>
                  <a:cubicBezTo>
                    <a:pt x="26042" y="13993"/>
                    <a:pt x="26078" y="15410"/>
                    <a:pt x="26150" y="16374"/>
                  </a:cubicBezTo>
                  <a:cubicBezTo>
                    <a:pt x="26173" y="16696"/>
                    <a:pt x="26245" y="17017"/>
                    <a:pt x="26316" y="17327"/>
                  </a:cubicBezTo>
                  <a:cubicBezTo>
                    <a:pt x="26459" y="17910"/>
                    <a:pt x="26578" y="18470"/>
                    <a:pt x="26400" y="18994"/>
                  </a:cubicBezTo>
                  <a:cubicBezTo>
                    <a:pt x="26245" y="19470"/>
                    <a:pt x="25435" y="20160"/>
                    <a:pt x="24685" y="20315"/>
                  </a:cubicBezTo>
                  <a:cubicBezTo>
                    <a:pt x="24580" y="20340"/>
                    <a:pt x="24481" y="20352"/>
                    <a:pt x="24390" y="20352"/>
                  </a:cubicBezTo>
                  <a:cubicBezTo>
                    <a:pt x="24172" y="20352"/>
                    <a:pt x="23994" y="20283"/>
                    <a:pt x="23852" y="20148"/>
                  </a:cubicBezTo>
                  <a:cubicBezTo>
                    <a:pt x="23812" y="20109"/>
                    <a:pt x="23756" y="20086"/>
                    <a:pt x="23698" y="20086"/>
                  </a:cubicBezTo>
                  <a:cubicBezTo>
                    <a:pt x="23686" y="20086"/>
                    <a:pt x="23673" y="20087"/>
                    <a:pt x="23661" y="20089"/>
                  </a:cubicBezTo>
                  <a:cubicBezTo>
                    <a:pt x="23649" y="20065"/>
                    <a:pt x="23637" y="20053"/>
                    <a:pt x="23626" y="20041"/>
                  </a:cubicBezTo>
                  <a:cubicBezTo>
                    <a:pt x="23340" y="19648"/>
                    <a:pt x="23054" y="19363"/>
                    <a:pt x="22768" y="19077"/>
                  </a:cubicBezTo>
                  <a:cubicBezTo>
                    <a:pt x="22554" y="18863"/>
                    <a:pt x="22352" y="18660"/>
                    <a:pt x="22161" y="18422"/>
                  </a:cubicBezTo>
                  <a:cubicBezTo>
                    <a:pt x="22768" y="18362"/>
                    <a:pt x="23185" y="18196"/>
                    <a:pt x="23447" y="17898"/>
                  </a:cubicBezTo>
                  <a:cubicBezTo>
                    <a:pt x="23745" y="17565"/>
                    <a:pt x="23816" y="17077"/>
                    <a:pt x="23661" y="16434"/>
                  </a:cubicBezTo>
                  <a:cubicBezTo>
                    <a:pt x="23626" y="16303"/>
                    <a:pt x="23590" y="16184"/>
                    <a:pt x="23554" y="16065"/>
                  </a:cubicBezTo>
                  <a:cubicBezTo>
                    <a:pt x="24578" y="15981"/>
                    <a:pt x="24757" y="15291"/>
                    <a:pt x="24780" y="14660"/>
                  </a:cubicBezTo>
                  <a:cubicBezTo>
                    <a:pt x="24804" y="14302"/>
                    <a:pt x="24780" y="13957"/>
                    <a:pt x="24757" y="13612"/>
                  </a:cubicBezTo>
                  <a:cubicBezTo>
                    <a:pt x="24745" y="13421"/>
                    <a:pt x="24733" y="13243"/>
                    <a:pt x="24733" y="13052"/>
                  </a:cubicBezTo>
                  <a:cubicBezTo>
                    <a:pt x="25257" y="12933"/>
                    <a:pt x="25781" y="12850"/>
                    <a:pt x="26304" y="12802"/>
                  </a:cubicBezTo>
                  <a:close/>
                  <a:moveTo>
                    <a:pt x="32698" y="14803"/>
                  </a:moveTo>
                  <a:cubicBezTo>
                    <a:pt x="32865" y="14922"/>
                    <a:pt x="33020" y="15053"/>
                    <a:pt x="33186" y="15184"/>
                  </a:cubicBezTo>
                  <a:cubicBezTo>
                    <a:pt x="33770" y="15672"/>
                    <a:pt x="34353" y="16196"/>
                    <a:pt x="34925" y="16731"/>
                  </a:cubicBezTo>
                  <a:cubicBezTo>
                    <a:pt x="34567" y="18220"/>
                    <a:pt x="34008" y="19672"/>
                    <a:pt x="33603" y="20017"/>
                  </a:cubicBezTo>
                  <a:cubicBezTo>
                    <a:pt x="33401" y="20196"/>
                    <a:pt x="33198" y="20339"/>
                    <a:pt x="32984" y="20470"/>
                  </a:cubicBezTo>
                  <a:cubicBezTo>
                    <a:pt x="32281" y="20339"/>
                    <a:pt x="31591" y="19922"/>
                    <a:pt x="31222" y="19422"/>
                  </a:cubicBezTo>
                  <a:cubicBezTo>
                    <a:pt x="30972" y="19053"/>
                    <a:pt x="30900" y="18684"/>
                    <a:pt x="31007" y="18291"/>
                  </a:cubicBezTo>
                  <a:cubicBezTo>
                    <a:pt x="31067" y="18124"/>
                    <a:pt x="31150" y="17958"/>
                    <a:pt x="31257" y="17803"/>
                  </a:cubicBezTo>
                  <a:cubicBezTo>
                    <a:pt x="31317" y="17791"/>
                    <a:pt x="31376" y="17755"/>
                    <a:pt x="31400" y="17696"/>
                  </a:cubicBezTo>
                  <a:cubicBezTo>
                    <a:pt x="31412" y="17660"/>
                    <a:pt x="31412" y="17636"/>
                    <a:pt x="31412" y="17600"/>
                  </a:cubicBezTo>
                  <a:cubicBezTo>
                    <a:pt x="31507" y="17493"/>
                    <a:pt x="31603" y="17386"/>
                    <a:pt x="31698" y="17279"/>
                  </a:cubicBezTo>
                  <a:cubicBezTo>
                    <a:pt x="31936" y="17005"/>
                    <a:pt x="32186" y="16731"/>
                    <a:pt x="32353" y="16410"/>
                  </a:cubicBezTo>
                  <a:cubicBezTo>
                    <a:pt x="32579" y="15957"/>
                    <a:pt x="32686" y="15386"/>
                    <a:pt x="32698" y="14803"/>
                  </a:cubicBezTo>
                  <a:close/>
                  <a:moveTo>
                    <a:pt x="20697" y="14350"/>
                  </a:moveTo>
                  <a:cubicBezTo>
                    <a:pt x="20744" y="15362"/>
                    <a:pt x="20851" y="16386"/>
                    <a:pt x="21125" y="17315"/>
                  </a:cubicBezTo>
                  <a:cubicBezTo>
                    <a:pt x="21209" y="17612"/>
                    <a:pt x="21316" y="17862"/>
                    <a:pt x="21435" y="18077"/>
                  </a:cubicBezTo>
                  <a:cubicBezTo>
                    <a:pt x="21375" y="18112"/>
                    <a:pt x="21340" y="18172"/>
                    <a:pt x="21340" y="18232"/>
                  </a:cubicBezTo>
                  <a:cubicBezTo>
                    <a:pt x="21340" y="18351"/>
                    <a:pt x="21435" y="18446"/>
                    <a:pt x="21566" y="18446"/>
                  </a:cubicBezTo>
                  <a:lnTo>
                    <a:pt x="21649" y="18446"/>
                  </a:lnTo>
                  <a:cubicBezTo>
                    <a:pt x="21887" y="18791"/>
                    <a:pt x="22161" y="19077"/>
                    <a:pt x="22447" y="19363"/>
                  </a:cubicBezTo>
                  <a:cubicBezTo>
                    <a:pt x="22709" y="19625"/>
                    <a:pt x="22983" y="19898"/>
                    <a:pt x="23256" y="20267"/>
                  </a:cubicBezTo>
                  <a:cubicBezTo>
                    <a:pt x="23280" y="20291"/>
                    <a:pt x="23292" y="20315"/>
                    <a:pt x="23316" y="20351"/>
                  </a:cubicBezTo>
                  <a:cubicBezTo>
                    <a:pt x="23197" y="20553"/>
                    <a:pt x="23030" y="20744"/>
                    <a:pt x="22804" y="20744"/>
                  </a:cubicBezTo>
                  <a:cubicBezTo>
                    <a:pt x="22794" y="20744"/>
                    <a:pt x="22784" y="20745"/>
                    <a:pt x="22774" y="20745"/>
                  </a:cubicBezTo>
                  <a:cubicBezTo>
                    <a:pt x="22631" y="20745"/>
                    <a:pt x="22499" y="20667"/>
                    <a:pt x="22387" y="20589"/>
                  </a:cubicBezTo>
                  <a:cubicBezTo>
                    <a:pt x="21185" y="19886"/>
                    <a:pt x="20637" y="18624"/>
                    <a:pt x="20125" y="17279"/>
                  </a:cubicBezTo>
                  <a:cubicBezTo>
                    <a:pt x="19827" y="16469"/>
                    <a:pt x="19411" y="15707"/>
                    <a:pt x="18923" y="15017"/>
                  </a:cubicBezTo>
                  <a:cubicBezTo>
                    <a:pt x="18982" y="15005"/>
                    <a:pt x="19030" y="14981"/>
                    <a:pt x="19077" y="14969"/>
                  </a:cubicBezTo>
                  <a:cubicBezTo>
                    <a:pt x="19637" y="14755"/>
                    <a:pt x="20173" y="14552"/>
                    <a:pt x="20697" y="14350"/>
                  </a:cubicBezTo>
                  <a:close/>
                  <a:moveTo>
                    <a:pt x="35306" y="17089"/>
                  </a:moveTo>
                  <a:cubicBezTo>
                    <a:pt x="35520" y="17291"/>
                    <a:pt x="35722" y="17481"/>
                    <a:pt x="35937" y="17672"/>
                  </a:cubicBezTo>
                  <a:cubicBezTo>
                    <a:pt x="35627" y="18136"/>
                    <a:pt x="35341" y="18696"/>
                    <a:pt x="35056" y="19279"/>
                  </a:cubicBezTo>
                  <a:cubicBezTo>
                    <a:pt x="34436" y="20494"/>
                    <a:pt x="33805" y="21768"/>
                    <a:pt x="32924" y="21911"/>
                  </a:cubicBezTo>
                  <a:cubicBezTo>
                    <a:pt x="32862" y="21922"/>
                    <a:pt x="32799" y="21927"/>
                    <a:pt x="32735" y="21927"/>
                  </a:cubicBezTo>
                  <a:cubicBezTo>
                    <a:pt x="32395" y="21927"/>
                    <a:pt x="32026" y="21767"/>
                    <a:pt x="31615" y="21446"/>
                  </a:cubicBezTo>
                  <a:cubicBezTo>
                    <a:pt x="32115" y="21339"/>
                    <a:pt x="32603" y="21172"/>
                    <a:pt x="33079" y="20899"/>
                  </a:cubicBezTo>
                  <a:lnTo>
                    <a:pt x="33091" y="20899"/>
                  </a:lnTo>
                  <a:cubicBezTo>
                    <a:pt x="33186" y="20899"/>
                    <a:pt x="33270" y="20851"/>
                    <a:pt x="33305" y="20768"/>
                  </a:cubicBezTo>
                  <a:cubicBezTo>
                    <a:pt x="33508" y="20637"/>
                    <a:pt x="33710" y="20494"/>
                    <a:pt x="33913" y="20315"/>
                  </a:cubicBezTo>
                  <a:cubicBezTo>
                    <a:pt x="34365" y="19922"/>
                    <a:pt x="34936" y="18553"/>
                    <a:pt x="35306" y="17089"/>
                  </a:cubicBezTo>
                  <a:close/>
                  <a:moveTo>
                    <a:pt x="27098" y="12773"/>
                  </a:moveTo>
                  <a:cubicBezTo>
                    <a:pt x="28332" y="12773"/>
                    <a:pt x="29561" y="13023"/>
                    <a:pt x="30841" y="13636"/>
                  </a:cubicBezTo>
                  <a:cubicBezTo>
                    <a:pt x="31007" y="14457"/>
                    <a:pt x="31031" y="15267"/>
                    <a:pt x="30817" y="16196"/>
                  </a:cubicBezTo>
                  <a:cubicBezTo>
                    <a:pt x="30793" y="16315"/>
                    <a:pt x="30734" y="16446"/>
                    <a:pt x="30686" y="16565"/>
                  </a:cubicBezTo>
                  <a:cubicBezTo>
                    <a:pt x="30567" y="16850"/>
                    <a:pt x="30436" y="17136"/>
                    <a:pt x="30567" y="17410"/>
                  </a:cubicBezTo>
                  <a:cubicBezTo>
                    <a:pt x="30626" y="17517"/>
                    <a:pt x="30710" y="17600"/>
                    <a:pt x="30829" y="17684"/>
                  </a:cubicBezTo>
                  <a:cubicBezTo>
                    <a:pt x="30722" y="17839"/>
                    <a:pt x="30638" y="18005"/>
                    <a:pt x="30579" y="18184"/>
                  </a:cubicBezTo>
                  <a:cubicBezTo>
                    <a:pt x="30436" y="18684"/>
                    <a:pt x="30531" y="19184"/>
                    <a:pt x="30853" y="19648"/>
                  </a:cubicBezTo>
                  <a:cubicBezTo>
                    <a:pt x="31198" y="20137"/>
                    <a:pt x="31781" y="20541"/>
                    <a:pt x="32436" y="20756"/>
                  </a:cubicBezTo>
                  <a:cubicBezTo>
                    <a:pt x="31472" y="21172"/>
                    <a:pt x="30412" y="21220"/>
                    <a:pt x="29245" y="21268"/>
                  </a:cubicBezTo>
                  <a:cubicBezTo>
                    <a:pt x="29043" y="21280"/>
                    <a:pt x="28840" y="21291"/>
                    <a:pt x="28638" y="21303"/>
                  </a:cubicBezTo>
                  <a:cubicBezTo>
                    <a:pt x="26233" y="21422"/>
                    <a:pt x="25304" y="21863"/>
                    <a:pt x="24852" y="22839"/>
                  </a:cubicBezTo>
                  <a:cubicBezTo>
                    <a:pt x="24840" y="22768"/>
                    <a:pt x="24780" y="22708"/>
                    <a:pt x="24709" y="22673"/>
                  </a:cubicBezTo>
                  <a:cubicBezTo>
                    <a:pt x="24673" y="22053"/>
                    <a:pt x="24518" y="21458"/>
                    <a:pt x="24078" y="20720"/>
                  </a:cubicBezTo>
                  <a:lnTo>
                    <a:pt x="24078" y="20720"/>
                  </a:lnTo>
                  <a:cubicBezTo>
                    <a:pt x="24185" y="20744"/>
                    <a:pt x="24280" y="20768"/>
                    <a:pt x="24399" y="20768"/>
                  </a:cubicBezTo>
                  <a:cubicBezTo>
                    <a:pt x="24518" y="20768"/>
                    <a:pt x="24649" y="20744"/>
                    <a:pt x="24780" y="20720"/>
                  </a:cubicBezTo>
                  <a:cubicBezTo>
                    <a:pt x="25626" y="20541"/>
                    <a:pt x="26602" y="19779"/>
                    <a:pt x="26828" y="19124"/>
                  </a:cubicBezTo>
                  <a:cubicBezTo>
                    <a:pt x="27043" y="18493"/>
                    <a:pt x="26900" y="17851"/>
                    <a:pt x="26757" y="17243"/>
                  </a:cubicBezTo>
                  <a:cubicBezTo>
                    <a:pt x="26685" y="16934"/>
                    <a:pt x="26626" y="16636"/>
                    <a:pt x="26602" y="16338"/>
                  </a:cubicBezTo>
                  <a:cubicBezTo>
                    <a:pt x="26554" y="15707"/>
                    <a:pt x="26471" y="14064"/>
                    <a:pt x="26769" y="12778"/>
                  </a:cubicBezTo>
                  <a:cubicBezTo>
                    <a:pt x="26879" y="12775"/>
                    <a:pt x="26988" y="12773"/>
                    <a:pt x="27098" y="12773"/>
                  </a:cubicBezTo>
                  <a:close/>
                  <a:moveTo>
                    <a:pt x="14342" y="0"/>
                  </a:moveTo>
                  <a:cubicBezTo>
                    <a:pt x="13705" y="0"/>
                    <a:pt x="13181" y="400"/>
                    <a:pt x="12838" y="1432"/>
                  </a:cubicBezTo>
                  <a:cubicBezTo>
                    <a:pt x="12028" y="1246"/>
                    <a:pt x="11219" y="1158"/>
                    <a:pt x="10433" y="1158"/>
                  </a:cubicBezTo>
                  <a:cubicBezTo>
                    <a:pt x="4616" y="1158"/>
                    <a:pt x="1" y="5956"/>
                    <a:pt x="4385" y="11326"/>
                  </a:cubicBezTo>
                  <a:cubicBezTo>
                    <a:pt x="6791" y="14284"/>
                    <a:pt x="10385" y="15874"/>
                    <a:pt x="14161" y="15874"/>
                  </a:cubicBezTo>
                  <a:cubicBezTo>
                    <a:pt x="15597" y="15874"/>
                    <a:pt x="17060" y="15644"/>
                    <a:pt x="18494" y="15172"/>
                  </a:cubicBezTo>
                  <a:cubicBezTo>
                    <a:pt x="18994" y="15850"/>
                    <a:pt x="19399" y="16600"/>
                    <a:pt x="19708" y="17410"/>
                  </a:cubicBezTo>
                  <a:cubicBezTo>
                    <a:pt x="20244" y="18827"/>
                    <a:pt x="20828" y="20160"/>
                    <a:pt x="22137" y="20934"/>
                  </a:cubicBezTo>
                  <a:cubicBezTo>
                    <a:pt x="22316" y="21041"/>
                    <a:pt x="22542" y="21160"/>
                    <a:pt x="22792" y="21160"/>
                  </a:cubicBezTo>
                  <a:cubicBezTo>
                    <a:pt x="23137" y="21149"/>
                    <a:pt x="23399" y="20970"/>
                    <a:pt x="23578" y="20732"/>
                  </a:cubicBezTo>
                  <a:cubicBezTo>
                    <a:pt x="24209" y="21720"/>
                    <a:pt x="24280" y="22661"/>
                    <a:pt x="24268" y="23768"/>
                  </a:cubicBezTo>
                  <a:cubicBezTo>
                    <a:pt x="24257" y="25173"/>
                    <a:pt x="24280" y="26566"/>
                    <a:pt x="24280" y="27971"/>
                  </a:cubicBezTo>
                  <a:lnTo>
                    <a:pt x="24328" y="36353"/>
                  </a:lnTo>
                  <a:cubicBezTo>
                    <a:pt x="24328" y="36543"/>
                    <a:pt x="24399" y="36805"/>
                    <a:pt x="24614" y="36805"/>
                  </a:cubicBezTo>
                  <a:cubicBezTo>
                    <a:pt x="24816" y="36793"/>
                    <a:pt x="24864" y="36543"/>
                    <a:pt x="24864" y="36365"/>
                  </a:cubicBezTo>
                  <a:cubicBezTo>
                    <a:pt x="24864" y="33924"/>
                    <a:pt x="24864" y="31483"/>
                    <a:pt x="24864" y="29042"/>
                  </a:cubicBezTo>
                  <a:cubicBezTo>
                    <a:pt x="24864" y="27649"/>
                    <a:pt x="24673" y="26125"/>
                    <a:pt x="24864" y="24756"/>
                  </a:cubicBezTo>
                  <a:cubicBezTo>
                    <a:pt x="25185" y="22446"/>
                    <a:pt x="25423" y="21875"/>
                    <a:pt x="28662" y="21708"/>
                  </a:cubicBezTo>
                  <a:cubicBezTo>
                    <a:pt x="28864" y="21696"/>
                    <a:pt x="29067" y="21684"/>
                    <a:pt x="29269" y="21684"/>
                  </a:cubicBezTo>
                  <a:cubicBezTo>
                    <a:pt x="29876" y="21649"/>
                    <a:pt x="30484" y="21625"/>
                    <a:pt x="31067" y="21541"/>
                  </a:cubicBezTo>
                  <a:cubicBezTo>
                    <a:pt x="31662" y="22077"/>
                    <a:pt x="32222" y="22339"/>
                    <a:pt x="32746" y="22339"/>
                  </a:cubicBezTo>
                  <a:cubicBezTo>
                    <a:pt x="32829" y="22339"/>
                    <a:pt x="32924" y="22327"/>
                    <a:pt x="33008" y="22315"/>
                  </a:cubicBezTo>
                  <a:cubicBezTo>
                    <a:pt x="34115" y="22125"/>
                    <a:pt x="34794" y="20768"/>
                    <a:pt x="35460" y="19446"/>
                  </a:cubicBezTo>
                  <a:cubicBezTo>
                    <a:pt x="35710" y="18934"/>
                    <a:pt x="35984" y="18410"/>
                    <a:pt x="36258" y="17981"/>
                  </a:cubicBezTo>
                  <a:cubicBezTo>
                    <a:pt x="38599" y="20177"/>
                    <a:pt x="40939" y="22202"/>
                    <a:pt x="43699" y="22202"/>
                  </a:cubicBezTo>
                  <a:cubicBezTo>
                    <a:pt x="45249" y="22202"/>
                    <a:pt x="46931" y="21564"/>
                    <a:pt x="48819" y="19958"/>
                  </a:cubicBezTo>
                  <a:cubicBezTo>
                    <a:pt x="52748" y="16612"/>
                    <a:pt x="52522" y="8695"/>
                    <a:pt x="46319" y="7468"/>
                  </a:cubicBezTo>
                  <a:cubicBezTo>
                    <a:pt x="46093" y="7424"/>
                    <a:pt x="45850" y="7404"/>
                    <a:pt x="45594" y="7404"/>
                  </a:cubicBezTo>
                  <a:cubicBezTo>
                    <a:pt x="42711" y="7404"/>
                    <a:pt x="38078" y="9962"/>
                    <a:pt x="35070" y="9962"/>
                  </a:cubicBezTo>
                  <a:cubicBezTo>
                    <a:pt x="34151" y="9962"/>
                    <a:pt x="33384" y="9723"/>
                    <a:pt x="32865" y="9099"/>
                  </a:cubicBezTo>
                  <a:cubicBezTo>
                    <a:pt x="31198" y="7075"/>
                    <a:pt x="33496" y="4289"/>
                    <a:pt x="30614" y="2349"/>
                  </a:cubicBezTo>
                  <a:cubicBezTo>
                    <a:pt x="29643" y="1699"/>
                    <a:pt x="28854" y="1445"/>
                    <a:pt x="28175" y="1445"/>
                  </a:cubicBezTo>
                  <a:cubicBezTo>
                    <a:pt x="25914" y="1445"/>
                    <a:pt x="24874" y="4263"/>
                    <a:pt x="22411" y="4730"/>
                  </a:cubicBezTo>
                  <a:cubicBezTo>
                    <a:pt x="22334" y="4745"/>
                    <a:pt x="22254" y="4752"/>
                    <a:pt x="22172" y="4752"/>
                  </a:cubicBezTo>
                  <a:cubicBezTo>
                    <a:pt x="20076" y="4752"/>
                    <a:pt x="16538" y="0"/>
                    <a:pt x="14342" y="0"/>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2"/>
            <p:cNvSpPr/>
            <p:nvPr/>
          </p:nvSpPr>
          <p:spPr>
            <a:xfrm>
              <a:off x="7967327" y="787695"/>
              <a:ext cx="108857" cy="574432"/>
            </a:xfrm>
            <a:custGeom>
              <a:avLst/>
              <a:gdLst/>
              <a:ahLst/>
              <a:cxnLst/>
              <a:rect l="l" t="t" r="r" b="b"/>
              <a:pathLst>
                <a:path w="10407" h="54917" extrusionOk="0">
                  <a:moveTo>
                    <a:pt x="1479" y="0"/>
                  </a:moveTo>
                  <a:cubicBezTo>
                    <a:pt x="918" y="0"/>
                    <a:pt x="358" y="396"/>
                    <a:pt x="358" y="1107"/>
                  </a:cubicBezTo>
                  <a:lnTo>
                    <a:pt x="1" y="54709"/>
                  </a:lnTo>
                  <a:cubicBezTo>
                    <a:pt x="254" y="54850"/>
                    <a:pt x="527" y="54916"/>
                    <a:pt x="795" y="54916"/>
                  </a:cubicBezTo>
                  <a:cubicBezTo>
                    <a:pt x="1496" y="54916"/>
                    <a:pt x="2167" y="54465"/>
                    <a:pt x="2382" y="53732"/>
                  </a:cubicBezTo>
                  <a:lnTo>
                    <a:pt x="10121" y="27860"/>
                  </a:lnTo>
                  <a:cubicBezTo>
                    <a:pt x="10407" y="26920"/>
                    <a:pt x="10407" y="25919"/>
                    <a:pt x="10109" y="24991"/>
                  </a:cubicBezTo>
                  <a:lnTo>
                    <a:pt x="2537" y="785"/>
                  </a:lnTo>
                  <a:cubicBezTo>
                    <a:pt x="2368" y="249"/>
                    <a:pt x="1923" y="0"/>
                    <a:pt x="14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2"/>
            <p:cNvSpPr/>
            <p:nvPr/>
          </p:nvSpPr>
          <p:spPr>
            <a:xfrm>
              <a:off x="7531615" y="1390463"/>
              <a:ext cx="451422" cy="234440"/>
            </a:xfrm>
            <a:custGeom>
              <a:avLst/>
              <a:gdLst/>
              <a:ahLst/>
              <a:cxnLst/>
              <a:rect l="l" t="t" r="r" b="b"/>
              <a:pathLst>
                <a:path w="43157" h="22413" extrusionOk="0">
                  <a:moveTo>
                    <a:pt x="41887" y="1"/>
                  </a:moveTo>
                  <a:cubicBezTo>
                    <a:pt x="41738" y="1"/>
                    <a:pt x="41579" y="37"/>
                    <a:pt x="41417" y="119"/>
                  </a:cubicBezTo>
                  <a:lnTo>
                    <a:pt x="43" y="21026"/>
                  </a:lnTo>
                  <a:cubicBezTo>
                    <a:pt x="1" y="21799"/>
                    <a:pt x="628" y="22413"/>
                    <a:pt x="1395" y="22413"/>
                  </a:cubicBezTo>
                  <a:cubicBezTo>
                    <a:pt x="1491" y="22413"/>
                    <a:pt x="1588" y="22403"/>
                    <a:pt x="1686" y="22383"/>
                  </a:cubicBezTo>
                  <a:lnTo>
                    <a:pt x="24499" y="17823"/>
                  </a:lnTo>
                  <a:cubicBezTo>
                    <a:pt x="25332" y="17657"/>
                    <a:pt x="26094" y="17264"/>
                    <a:pt x="26701" y="16680"/>
                  </a:cubicBezTo>
                  <a:lnTo>
                    <a:pt x="42489" y="1583"/>
                  </a:lnTo>
                  <a:cubicBezTo>
                    <a:pt x="43156" y="946"/>
                    <a:pt x="42649" y="1"/>
                    <a:pt x="418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2"/>
            <p:cNvSpPr/>
            <p:nvPr/>
          </p:nvSpPr>
          <p:spPr>
            <a:xfrm>
              <a:off x="7967327" y="873372"/>
              <a:ext cx="108857" cy="488754"/>
            </a:xfrm>
            <a:custGeom>
              <a:avLst/>
              <a:gdLst/>
              <a:ahLst/>
              <a:cxnLst/>
              <a:rect l="l" t="t" r="r" b="b"/>
              <a:pathLst>
                <a:path w="10407" h="46726" extrusionOk="0">
                  <a:moveTo>
                    <a:pt x="4858" y="0"/>
                  </a:moveTo>
                  <a:cubicBezTo>
                    <a:pt x="3418" y="3096"/>
                    <a:pt x="4251" y="7060"/>
                    <a:pt x="5001" y="10251"/>
                  </a:cubicBezTo>
                  <a:cubicBezTo>
                    <a:pt x="5811" y="13728"/>
                    <a:pt x="7109" y="17216"/>
                    <a:pt x="7347" y="20788"/>
                  </a:cubicBezTo>
                  <a:cubicBezTo>
                    <a:pt x="7740" y="26968"/>
                    <a:pt x="4525" y="31921"/>
                    <a:pt x="72" y="35588"/>
                  </a:cubicBezTo>
                  <a:lnTo>
                    <a:pt x="1" y="46518"/>
                  </a:lnTo>
                  <a:cubicBezTo>
                    <a:pt x="254" y="46659"/>
                    <a:pt x="527" y="46725"/>
                    <a:pt x="795" y="46725"/>
                  </a:cubicBezTo>
                  <a:cubicBezTo>
                    <a:pt x="1496" y="46725"/>
                    <a:pt x="2167" y="46274"/>
                    <a:pt x="2382" y="45541"/>
                  </a:cubicBezTo>
                  <a:lnTo>
                    <a:pt x="10133" y="19669"/>
                  </a:lnTo>
                  <a:cubicBezTo>
                    <a:pt x="10407" y="18729"/>
                    <a:pt x="10407" y="17728"/>
                    <a:pt x="10109" y="16800"/>
                  </a:cubicBezTo>
                  <a:lnTo>
                    <a:pt x="4858"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2"/>
            <p:cNvSpPr/>
            <p:nvPr/>
          </p:nvSpPr>
          <p:spPr>
            <a:xfrm>
              <a:off x="7531636" y="1437282"/>
              <a:ext cx="412783" cy="187621"/>
            </a:xfrm>
            <a:custGeom>
              <a:avLst/>
              <a:gdLst/>
              <a:ahLst/>
              <a:cxnLst/>
              <a:rect l="l" t="t" r="r" b="b"/>
              <a:pathLst>
                <a:path w="39463" h="17937" extrusionOk="0">
                  <a:moveTo>
                    <a:pt x="39463" y="0"/>
                  </a:moveTo>
                  <a:cubicBezTo>
                    <a:pt x="36224" y="2394"/>
                    <a:pt x="30271" y="3739"/>
                    <a:pt x="28200" y="4977"/>
                  </a:cubicBezTo>
                  <a:cubicBezTo>
                    <a:pt x="26842" y="5787"/>
                    <a:pt x="26092" y="7085"/>
                    <a:pt x="24925" y="8085"/>
                  </a:cubicBezTo>
                  <a:cubicBezTo>
                    <a:pt x="23973" y="8906"/>
                    <a:pt x="22770" y="9430"/>
                    <a:pt x="21627" y="9906"/>
                  </a:cubicBezTo>
                  <a:cubicBezTo>
                    <a:pt x="18806" y="11097"/>
                    <a:pt x="15924" y="12347"/>
                    <a:pt x="12829" y="12454"/>
                  </a:cubicBezTo>
                  <a:cubicBezTo>
                    <a:pt x="12667" y="12460"/>
                    <a:pt x="12506" y="12463"/>
                    <a:pt x="12345" y="12463"/>
                  </a:cubicBezTo>
                  <a:cubicBezTo>
                    <a:pt x="11172" y="12463"/>
                    <a:pt x="10032" y="12313"/>
                    <a:pt x="8911" y="12061"/>
                  </a:cubicBezTo>
                  <a:lnTo>
                    <a:pt x="53" y="16550"/>
                  </a:lnTo>
                  <a:cubicBezTo>
                    <a:pt x="0" y="17323"/>
                    <a:pt x="626" y="17937"/>
                    <a:pt x="1393" y="17937"/>
                  </a:cubicBezTo>
                  <a:cubicBezTo>
                    <a:pt x="1489" y="17937"/>
                    <a:pt x="1586" y="17927"/>
                    <a:pt x="1684" y="17907"/>
                  </a:cubicBezTo>
                  <a:lnTo>
                    <a:pt x="24497" y="13347"/>
                  </a:lnTo>
                  <a:cubicBezTo>
                    <a:pt x="25330" y="13181"/>
                    <a:pt x="26092" y="12788"/>
                    <a:pt x="26699" y="12204"/>
                  </a:cubicBezTo>
                  <a:lnTo>
                    <a:pt x="39463"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2"/>
            <p:cNvSpPr/>
            <p:nvPr/>
          </p:nvSpPr>
          <p:spPr>
            <a:xfrm>
              <a:off x="8031959" y="1364051"/>
              <a:ext cx="24926" cy="1354246"/>
            </a:xfrm>
            <a:custGeom>
              <a:avLst/>
              <a:gdLst/>
              <a:ahLst/>
              <a:cxnLst/>
              <a:rect l="l" t="t" r="r" b="b"/>
              <a:pathLst>
                <a:path w="2383" h="129469" extrusionOk="0">
                  <a:moveTo>
                    <a:pt x="1192" y="1"/>
                  </a:moveTo>
                  <a:cubicBezTo>
                    <a:pt x="537" y="1"/>
                    <a:pt x="1" y="536"/>
                    <a:pt x="1" y="1203"/>
                  </a:cubicBezTo>
                  <a:lnTo>
                    <a:pt x="1" y="128278"/>
                  </a:lnTo>
                  <a:cubicBezTo>
                    <a:pt x="1" y="128933"/>
                    <a:pt x="537" y="129469"/>
                    <a:pt x="1192" y="129469"/>
                  </a:cubicBezTo>
                  <a:cubicBezTo>
                    <a:pt x="1846" y="129469"/>
                    <a:pt x="2382" y="128933"/>
                    <a:pt x="2382" y="128278"/>
                  </a:cubicBezTo>
                  <a:lnTo>
                    <a:pt x="2382" y="1203"/>
                  </a:lnTo>
                  <a:cubicBezTo>
                    <a:pt x="2382" y="536"/>
                    <a:pt x="1846" y="1"/>
                    <a:pt x="11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2"/>
            <p:cNvSpPr/>
            <p:nvPr/>
          </p:nvSpPr>
          <p:spPr>
            <a:xfrm>
              <a:off x="7969450" y="1334910"/>
              <a:ext cx="195780" cy="108355"/>
            </a:xfrm>
            <a:custGeom>
              <a:avLst/>
              <a:gdLst/>
              <a:ahLst/>
              <a:cxnLst/>
              <a:rect l="l" t="t" r="r" b="b"/>
              <a:pathLst>
                <a:path w="18717" h="10359" extrusionOk="0">
                  <a:moveTo>
                    <a:pt x="5179" y="1"/>
                  </a:moveTo>
                  <a:cubicBezTo>
                    <a:pt x="2322" y="1"/>
                    <a:pt x="0" y="2334"/>
                    <a:pt x="0" y="5180"/>
                  </a:cubicBezTo>
                  <a:cubicBezTo>
                    <a:pt x="0" y="8025"/>
                    <a:pt x="2322" y="10359"/>
                    <a:pt x="5179" y="10359"/>
                  </a:cubicBezTo>
                  <a:lnTo>
                    <a:pt x="13537" y="10359"/>
                  </a:lnTo>
                  <a:cubicBezTo>
                    <a:pt x="16395" y="10359"/>
                    <a:pt x="18717" y="8025"/>
                    <a:pt x="18717" y="5180"/>
                  </a:cubicBezTo>
                  <a:cubicBezTo>
                    <a:pt x="18717" y="2334"/>
                    <a:pt x="16395" y="1"/>
                    <a:pt x="13537" y="1"/>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2"/>
            <p:cNvSpPr/>
            <p:nvPr/>
          </p:nvSpPr>
          <p:spPr>
            <a:xfrm>
              <a:off x="7919378" y="1334910"/>
              <a:ext cx="120939" cy="112466"/>
            </a:xfrm>
            <a:custGeom>
              <a:avLst/>
              <a:gdLst/>
              <a:ahLst/>
              <a:cxnLst/>
              <a:rect l="l" t="t" r="r" b="b"/>
              <a:pathLst>
                <a:path w="11562" h="10752" extrusionOk="0">
                  <a:moveTo>
                    <a:pt x="5775" y="1"/>
                  </a:moveTo>
                  <a:cubicBezTo>
                    <a:pt x="2584" y="1"/>
                    <a:pt x="1" y="2406"/>
                    <a:pt x="1" y="5382"/>
                  </a:cubicBezTo>
                  <a:cubicBezTo>
                    <a:pt x="1" y="8347"/>
                    <a:pt x="2584" y="10752"/>
                    <a:pt x="5775" y="10752"/>
                  </a:cubicBezTo>
                  <a:cubicBezTo>
                    <a:pt x="8966" y="10752"/>
                    <a:pt x="11562" y="8347"/>
                    <a:pt x="11562" y="5382"/>
                  </a:cubicBezTo>
                  <a:cubicBezTo>
                    <a:pt x="11562" y="2406"/>
                    <a:pt x="8966" y="1"/>
                    <a:pt x="57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2"/>
            <p:cNvSpPr/>
            <p:nvPr/>
          </p:nvSpPr>
          <p:spPr>
            <a:xfrm>
              <a:off x="7975674" y="1384971"/>
              <a:ext cx="189556" cy="27039"/>
            </a:xfrm>
            <a:custGeom>
              <a:avLst/>
              <a:gdLst/>
              <a:ahLst/>
              <a:cxnLst/>
              <a:rect l="l" t="t" r="r" b="b"/>
              <a:pathLst>
                <a:path w="18122" h="2585" extrusionOk="0">
                  <a:moveTo>
                    <a:pt x="1298" y="1"/>
                  </a:moveTo>
                  <a:cubicBezTo>
                    <a:pt x="584" y="1"/>
                    <a:pt x="0" y="572"/>
                    <a:pt x="0" y="1287"/>
                  </a:cubicBezTo>
                  <a:cubicBezTo>
                    <a:pt x="0" y="2001"/>
                    <a:pt x="584" y="2584"/>
                    <a:pt x="1298" y="2584"/>
                  </a:cubicBezTo>
                  <a:lnTo>
                    <a:pt x="16836" y="2584"/>
                  </a:lnTo>
                  <a:cubicBezTo>
                    <a:pt x="17538" y="2584"/>
                    <a:pt x="18122" y="2001"/>
                    <a:pt x="18122" y="1287"/>
                  </a:cubicBezTo>
                  <a:cubicBezTo>
                    <a:pt x="18122" y="572"/>
                    <a:pt x="17538" y="1"/>
                    <a:pt x="16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2"/>
            <p:cNvSpPr/>
            <p:nvPr/>
          </p:nvSpPr>
          <p:spPr>
            <a:xfrm>
              <a:off x="8005317" y="1395316"/>
              <a:ext cx="440188" cy="254544"/>
            </a:xfrm>
            <a:custGeom>
              <a:avLst/>
              <a:gdLst/>
              <a:ahLst/>
              <a:cxnLst/>
              <a:rect l="l" t="t" r="r" b="b"/>
              <a:pathLst>
                <a:path w="42083" h="24335" extrusionOk="0">
                  <a:moveTo>
                    <a:pt x="1337" y="1"/>
                  </a:moveTo>
                  <a:cubicBezTo>
                    <a:pt x="607" y="1"/>
                    <a:pt x="0" y="564"/>
                    <a:pt x="0" y="1322"/>
                  </a:cubicBezTo>
                  <a:lnTo>
                    <a:pt x="40326" y="24193"/>
                  </a:lnTo>
                  <a:cubicBezTo>
                    <a:pt x="40497" y="24292"/>
                    <a:pt x="40668" y="24335"/>
                    <a:pt x="40828" y="24335"/>
                  </a:cubicBezTo>
                  <a:cubicBezTo>
                    <a:pt x="41561" y="24335"/>
                    <a:pt x="42083" y="23431"/>
                    <a:pt x="41458" y="22777"/>
                  </a:cubicBezTo>
                  <a:lnTo>
                    <a:pt x="26420" y="6941"/>
                  </a:lnTo>
                  <a:cubicBezTo>
                    <a:pt x="25837" y="6334"/>
                    <a:pt x="25098" y="5894"/>
                    <a:pt x="24277" y="5691"/>
                  </a:cubicBezTo>
                  <a:lnTo>
                    <a:pt x="1703" y="48"/>
                  </a:lnTo>
                  <a:cubicBezTo>
                    <a:pt x="1579" y="16"/>
                    <a:pt x="1456" y="1"/>
                    <a:pt x="13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2"/>
            <p:cNvSpPr/>
            <p:nvPr/>
          </p:nvSpPr>
          <p:spPr>
            <a:xfrm>
              <a:off x="8072439" y="1408140"/>
              <a:ext cx="373066" cy="241720"/>
            </a:xfrm>
            <a:custGeom>
              <a:avLst/>
              <a:gdLst/>
              <a:ahLst/>
              <a:cxnLst/>
              <a:rect l="l" t="t" r="r" b="b"/>
              <a:pathLst>
                <a:path w="35666" h="23109" extrusionOk="0">
                  <a:moveTo>
                    <a:pt x="0" y="0"/>
                  </a:moveTo>
                  <a:lnTo>
                    <a:pt x="0" y="0"/>
                  </a:lnTo>
                  <a:cubicBezTo>
                    <a:pt x="977" y="3310"/>
                    <a:pt x="4287" y="4644"/>
                    <a:pt x="7859" y="5382"/>
                  </a:cubicBezTo>
                  <a:cubicBezTo>
                    <a:pt x="12169" y="6287"/>
                    <a:pt x="16455" y="6704"/>
                    <a:pt x="20086" y="9442"/>
                  </a:cubicBezTo>
                  <a:cubicBezTo>
                    <a:pt x="23015" y="11657"/>
                    <a:pt x="24277" y="14538"/>
                    <a:pt x="24527" y="17645"/>
                  </a:cubicBezTo>
                  <a:lnTo>
                    <a:pt x="33909" y="22967"/>
                  </a:lnTo>
                  <a:cubicBezTo>
                    <a:pt x="34080" y="23066"/>
                    <a:pt x="34251" y="23109"/>
                    <a:pt x="34411" y="23109"/>
                  </a:cubicBezTo>
                  <a:cubicBezTo>
                    <a:pt x="35144" y="23109"/>
                    <a:pt x="35666" y="22205"/>
                    <a:pt x="35041" y="21551"/>
                  </a:cubicBezTo>
                  <a:lnTo>
                    <a:pt x="20003" y="5715"/>
                  </a:lnTo>
                  <a:cubicBezTo>
                    <a:pt x="19420" y="5108"/>
                    <a:pt x="18681" y="4668"/>
                    <a:pt x="17860" y="4465"/>
                  </a:cubicBezTo>
                  <a:lnTo>
                    <a:pt x="0"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2"/>
            <p:cNvSpPr/>
            <p:nvPr/>
          </p:nvSpPr>
          <p:spPr>
            <a:xfrm>
              <a:off x="8454648" y="1370745"/>
              <a:ext cx="78973" cy="416569"/>
            </a:xfrm>
            <a:custGeom>
              <a:avLst/>
              <a:gdLst/>
              <a:ahLst/>
              <a:cxnLst/>
              <a:rect l="l" t="t" r="r" b="b"/>
              <a:pathLst>
                <a:path w="7550" h="39825" extrusionOk="0">
                  <a:moveTo>
                    <a:pt x="1072" y="0"/>
                  </a:moveTo>
                  <a:cubicBezTo>
                    <a:pt x="665" y="0"/>
                    <a:pt x="257" y="289"/>
                    <a:pt x="251" y="801"/>
                  </a:cubicBezTo>
                  <a:lnTo>
                    <a:pt x="1" y="39675"/>
                  </a:lnTo>
                  <a:cubicBezTo>
                    <a:pt x="185" y="39777"/>
                    <a:pt x="382" y="39824"/>
                    <a:pt x="575" y="39824"/>
                  </a:cubicBezTo>
                  <a:cubicBezTo>
                    <a:pt x="1081" y="39824"/>
                    <a:pt x="1563" y="39498"/>
                    <a:pt x="1727" y="38973"/>
                  </a:cubicBezTo>
                  <a:lnTo>
                    <a:pt x="7335" y="20208"/>
                  </a:lnTo>
                  <a:cubicBezTo>
                    <a:pt x="7549" y="19530"/>
                    <a:pt x="7537" y="18803"/>
                    <a:pt x="7323" y="18125"/>
                  </a:cubicBezTo>
                  <a:lnTo>
                    <a:pt x="1834" y="575"/>
                  </a:lnTo>
                  <a:cubicBezTo>
                    <a:pt x="1713" y="181"/>
                    <a:pt x="1393" y="0"/>
                    <a:pt x="10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2"/>
            <p:cNvSpPr/>
            <p:nvPr/>
          </p:nvSpPr>
          <p:spPr>
            <a:xfrm>
              <a:off x="8138609" y="1807911"/>
              <a:ext cx="327408" cy="169985"/>
            </a:xfrm>
            <a:custGeom>
              <a:avLst/>
              <a:gdLst/>
              <a:ahLst/>
              <a:cxnLst/>
              <a:rect l="l" t="t" r="r" b="b"/>
              <a:pathLst>
                <a:path w="31301" h="16251" extrusionOk="0">
                  <a:moveTo>
                    <a:pt x="30373" y="0"/>
                  </a:moveTo>
                  <a:cubicBezTo>
                    <a:pt x="30266" y="0"/>
                    <a:pt x="30152" y="26"/>
                    <a:pt x="30036" y="84"/>
                  </a:cubicBezTo>
                  <a:lnTo>
                    <a:pt x="32" y="15240"/>
                  </a:lnTo>
                  <a:cubicBezTo>
                    <a:pt x="1" y="15811"/>
                    <a:pt x="457" y="16250"/>
                    <a:pt x="1009" y="16250"/>
                  </a:cubicBezTo>
                  <a:cubicBezTo>
                    <a:pt x="1079" y="16250"/>
                    <a:pt x="1151" y="16243"/>
                    <a:pt x="1223" y="16229"/>
                  </a:cubicBezTo>
                  <a:lnTo>
                    <a:pt x="17773" y="12919"/>
                  </a:lnTo>
                  <a:cubicBezTo>
                    <a:pt x="18368" y="12800"/>
                    <a:pt x="18928" y="12514"/>
                    <a:pt x="19368" y="12097"/>
                  </a:cubicBezTo>
                  <a:lnTo>
                    <a:pt x="30822" y="1143"/>
                  </a:lnTo>
                  <a:cubicBezTo>
                    <a:pt x="31301" y="685"/>
                    <a:pt x="30927" y="0"/>
                    <a:pt x="303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2"/>
            <p:cNvSpPr/>
            <p:nvPr/>
          </p:nvSpPr>
          <p:spPr>
            <a:xfrm>
              <a:off x="8454648" y="1432920"/>
              <a:ext cx="78973" cy="354395"/>
            </a:xfrm>
            <a:custGeom>
              <a:avLst/>
              <a:gdLst/>
              <a:ahLst/>
              <a:cxnLst/>
              <a:rect l="l" t="t" r="r" b="b"/>
              <a:pathLst>
                <a:path w="7550" h="33881" extrusionOk="0">
                  <a:moveTo>
                    <a:pt x="3513" y="1"/>
                  </a:moveTo>
                  <a:cubicBezTo>
                    <a:pt x="2477" y="2239"/>
                    <a:pt x="3084" y="5120"/>
                    <a:pt x="3620" y="7430"/>
                  </a:cubicBezTo>
                  <a:cubicBezTo>
                    <a:pt x="4216" y="9954"/>
                    <a:pt x="5156" y="12478"/>
                    <a:pt x="5323" y="15074"/>
                  </a:cubicBezTo>
                  <a:cubicBezTo>
                    <a:pt x="5609" y="19551"/>
                    <a:pt x="3275" y="23146"/>
                    <a:pt x="48" y="25802"/>
                  </a:cubicBezTo>
                  <a:lnTo>
                    <a:pt x="1" y="33731"/>
                  </a:lnTo>
                  <a:cubicBezTo>
                    <a:pt x="185" y="33833"/>
                    <a:pt x="382" y="33880"/>
                    <a:pt x="575" y="33880"/>
                  </a:cubicBezTo>
                  <a:cubicBezTo>
                    <a:pt x="1081" y="33880"/>
                    <a:pt x="1563" y="33554"/>
                    <a:pt x="1727" y="33029"/>
                  </a:cubicBezTo>
                  <a:lnTo>
                    <a:pt x="7347" y="14264"/>
                  </a:lnTo>
                  <a:cubicBezTo>
                    <a:pt x="7549" y="13586"/>
                    <a:pt x="7537" y="12859"/>
                    <a:pt x="7323" y="12181"/>
                  </a:cubicBezTo>
                  <a:lnTo>
                    <a:pt x="3513"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2"/>
            <p:cNvSpPr/>
            <p:nvPr/>
          </p:nvSpPr>
          <p:spPr>
            <a:xfrm>
              <a:off x="8138609" y="1841780"/>
              <a:ext cx="299491" cy="136116"/>
            </a:xfrm>
            <a:custGeom>
              <a:avLst/>
              <a:gdLst/>
              <a:ahLst/>
              <a:cxnLst/>
              <a:rect l="l" t="t" r="r" b="b"/>
              <a:pathLst>
                <a:path w="28632" h="13013" extrusionOk="0">
                  <a:moveTo>
                    <a:pt x="28631" y="1"/>
                  </a:moveTo>
                  <a:lnTo>
                    <a:pt x="28631" y="1"/>
                  </a:lnTo>
                  <a:cubicBezTo>
                    <a:pt x="26274" y="1739"/>
                    <a:pt x="21952" y="2715"/>
                    <a:pt x="20452" y="3620"/>
                  </a:cubicBezTo>
                  <a:cubicBezTo>
                    <a:pt x="19475" y="4204"/>
                    <a:pt x="18928" y="5144"/>
                    <a:pt x="18082" y="5871"/>
                  </a:cubicBezTo>
                  <a:cubicBezTo>
                    <a:pt x="17392" y="6466"/>
                    <a:pt x="16523" y="6847"/>
                    <a:pt x="15689" y="7192"/>
                  </a:cubicBezTo>
                  <a:cubicBezTo>
                    <a:pt x="13641" y="8061"/>
                    <a:pt x="11558" y="8966"/>
                    <a:pt x="9307" y="9038"/>
                  </a:cubicBezTo>
                  <a:cubicBezTo>
                    <a:pt x="9183" y="9042"/>
                    <a:pt x="9060" y="9044"/>
                    <a:pt x="8937" y="9044"/>
                  </a:cubicBezTo>
                  <a:cubicBezTo>
                    <a:pt x="8093" y="9044"/>
                    <a:pt x="7274" y="8939"/>
                    <a:pt x="6474" y="8752"/>
                  </a:cubicBezTo>
                  <a:lnTo>
                    <a:pt x="32" y="12002"/>
                  </a:lnTo>
                  <a:cubicBezTo>
                    <a:pt x="1" y="12573"/>
                    <a:pt x="457" y="13012"/>
                    <a:pt x="1009" y="13012"/>
                  </a:cubicBezTo>
                  <a:cubicBezTo>
                    <a:pt x="1079" y="13012"/>
                    <a:pt x="1151" y="13005"/>
                    <a:pt x="1223" y="12991"/>
                  </a:cubicBezTo>
                  <a:lnTo>
                    <a:pt x="17773" y="9681"/>
                  </a:lnTo>
                  <a:cubicBezTo>
                    <a:pt x="18368" y="9562"/>
                    <a:pt x="18928" y="9276"/>
                    <a:pt x="19368" y="8859"/>
                  </a:cubicBezTo>
                  <a:lnTo>
                    <a:pt x="28631"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2"/>
            <p:cNvSpPr/>
            <p:nvPr/>
          </p:nvSpPr>
          <p:spPr>
            <a:xfrm>
              <a:off x="8501477" y="1788727"/>
              <a:ext cx="18064" cy="982131"/>
            </a:xfrm>
            <a:custGeom>
              <a:avLst/>
              <a:gdLst/>
              <a:ahLst/>
              <a:cxnLst/>
              <a:rect l="l" t="t" r="r" b="b"/>
              <a:pathLst>
                <a:path w="1727" h="93894" extrusionOk="0">
                  <a:moveTo>
                    <a:pt x="870" y="1"/>
                  </a:moveTo>
                  <a:cubicBezTo>
                    <a:pt x="393" y="1"/>
                    <a:pt x="1" y="394"/>
                    <a:pt x="1" y="870"/>
                  </a:cubicBezTo>
                  <a:lnTo>
                    <a:pt x="1" y="93024"/>
                  </a:lnTo>
                  <a:cubicBezTo>
                    <a:pt x="1" y="93500"/>
                    <a:pt x="393" y="93893"/>
                    <a:pt x="870" y="93893"/>
                  </a:cubicBezTo>
                  <a:cubicBezTo>
                    <a:pt x="1346" y="93893"/>
                    <a:pt x="1727" y="93500"/>
                    <a:pt x="1727" y="93024"/>
                  </a:cubicBezTo>
                  <a:lnTo>
                    <a:pt x="1727" y="870"/>
                  </a:lnTo>
                  <a:cubicBezTo>
                    <a:pt x="1727" y="394"/>
                    <a:pt x="1346" y="1"/>
                    <a:pt x="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2"/>
            <p:cNvSpPr/>
            <p:nvPr/>
          </p:nvSpPr>
          <p:spPr>
            <a:xfrm>
              <a:off x="8456143" y="1767556"/>
              <a:ext cx="141984" cy="78596"/>
            </a:xfrm>
            <a:custGeom>
              <a:avLst/>
              <a:gdLst/>
              <a:ahLst/>
              <a:cxnLst/>
              <a:rect l="l" t="t" r="r" b="b"/>
              <a:pathLst>
                <a:path w="13574" h="7514" extrusionOk="0">
                  <a:moveTo>
                    <a:pt x="3751" y="1"/>
                  </a:moveTo>
                  <a:cubicBezTo>
                    <a:pt x="1691" y="1"/>
                    <a:pt x="1" y="1691"/>
                    <a:pt x="1" y="3763"/>
                  </a:cubicBezTo>
                  <a:cubicBezTo>
                    <a:pt x="1" y="5823"/>
                    <a:pt x="1691" y="7514"/>
                    <a:pt x="3751" y="7514"/>
                  </a:cubicBezTo>
                  <a:lnTo>
                    <a:pt x="9823" y="7514"/>
                  </a:lnTo>
                  <a:cubicBezTo>
                    <a:pt x="11883" y="7514"/>
                    <a:pt x="13574" y="5823"/>
                    <a:pt x="13574" y="3763"/>
                  </a:cubicBezTo>
                  <a:cubicBezTo>
                    <a:pt x="13574" y="1691"/>
                    <a:pt x="11883" y="1"/>
                    <a:pt x="9823" y="1"/>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2"/>
            <p:cNvSpPr/>
            <p:nvPr/>
          </p:nvSpPr>
          <p:spPr>
            <a:xfrm>
              <a:off x="8419899" y="1767556"/>
              <a:ext cx="87561" cy="81714"/>
            </a:xfrm>
            <a:custGeom>
              <a:avLst/>
              <a:gdLst/>
              <a:ahLst/>
              <a:cxnLst/>
              <a:rect l="l" t="t" r="r" b="b"/>
              <a:pathLst>
                <a:path w="8371" h="7812" extrusionOk="0">
                  <a:moveTo>
                    <a:pt x="4192" y="1"/>
                  </a:moveTo>
                  <a:cubicBezTo>
                    <a:pt x="1870" y="1"/>
                    <a:pt x="1" y="1751"/>
                    <a:pt x="1" y="3906"/>
                  </a:cubicBezTo>
                  <a:cubicBezTo>
                    <a:pt x="1" y="6061"/>
                    <a:pt x="1870" y="7811"/>
                    <a:pt x="4192" y="7811"/>
                  </a:cubicBezTo>
                  <a:cubicBezTo>
                    <a:pt x="6502" y="7811"/>
                    <a:pt x="8371" y="6061"/>
                    <a:pt x="8371" y="3906"/>
                  </a:cubicBezTo>
                  <a:cubicBezTo>
                    <a:pt x="8371" y="1751"/>
                    <a:pt x="6502" y="1"/>
                    <a:pt x="41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2"/>
            <p:cNvSpPr/>
            <p:nvPr/>
          </p:nvSpPr>
          <p:spPr>
            <a:xfrm>
              <a:off x="8460631" y="1803925"/>
              <a:ext cx="137497" cy="19560"/>
            </a:xfrm>
            <a:custGeom>
              <a:avLst/>
              <a:gdLst/>
              <a:ahLst/>
              <a:cxnLst/>
              <a:rect l="l" t="t" r="r" b="b"/>
              <a:pathLst>
                <a:path w="13145" h="1870" extrusionOk="0">
                  <a:moveTo>
                    <a:pt x="941" y="0"/>
                  </a:moveTo>
                  <a:cubicBezTo>
                    <a:pt x="429" y="0"/>
                    <a:pt x="0" y="417"/>
                    <a:pt x="0" y="929"/>
                  </a:cubicBezTo>
                  <a:cubicBezTo>
                    <a:pt x="0" y="1453"/>
                    <a:pt x="429" y="1870"/>
                    <a:pt x="941" y="1870"/>
                  </a:cubicBezTo>
                  <a:lnTo>
                    <a:pt x="12204" y="1870"/>
                  </a:lnTo>
                  <a:cubicBezTo>
                    <a:pt x="12728" y="1870"/>
                    <a:pt x="13145" y="1453"/>
                    <a:pt x="13145" y="929"/>
                  </a:cubicBezTo>
                  <a:cubicBezTo>
                    <a:pt x="13145" y="417"/>
                    <a:pt x="12728" y="0"/>
                    <a:pt x="122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2"/>
            <p:cNvSpPr/>
            <p:nvPr/>
          </p:nvSpPr>
          <p:spPr>
            <a:xfrm>
              <a:off x="8482178" y="1811404"/>
              <a:ext cx="319176" cy="184629"/>
            </a:xfrm>
            <a:custGeom>
              <a:avLst/>
              <a:gdLst/>
              <a:ahLst/>
              <a:cxnLst/>
              <a:rect l="l" t="t" r="r" b="b"/>
              <a:pathLst>
                <a:path w="30514" h="17651" extrusionOk="0">
                  <a:moveTo>
                    <a:pt x="970" y="1"/>
                  </a:moveTo>
                  <a:cubicBezTo>
                    <a:pt x="439" y="1"/>
                    <a:pt x="0" y="412"/>
                    <a:pt x="0" y="964"/>
                  </a:cubicBezTo>
                  <a:lnTo>
                    <a:pt x="29242" y="17550"/>
                  </a:lnTo>
                  <a:cubicBezTo>
                    <a:pt x="29365" y="17619"/>
                    <a:pt x="29487" y="17650"/>
                    <a:pt x="29603" y="17650"/>
                  </a:cubicBezTo>
                  <a:cubicBezTo>
                    <a:pt x="30135" y="17650"/>
                    <a:pt x="30514" y="16995"/>
                    <a:pt x="30063" y="16526"/>
                  </a:cubicBezTo>
                  <a:lnTo>
                    <a:pt x="19157" y="5036"/>
                  </a:lnTo>
                  <a:cubicBezTo>
                    <a:pt x="18740" y="4596"/>
                    <a:pt x="18193" y="4274"/>
                    <a:pt x="17609" y="4131"/>
                  </a:cubicBezTo>
                  <a:lnTo>
                    <a:pt x="1238" y="35"/>
                  </a:lnTo>
                  <a:cubicBezTo>
                    <a:pt x="1147" y="12"/>
                    <a:pt x="1057" y="1"/>
                    <a:pt x="9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2"/>
            <p:cNvSpPr/>
            <p:nvPr/>
          </p:nvSpPr>
          <p:spPr>
            <a:xfrm>
              <a:off x="8530870" y="1820735"/>
              <a:ext cx="270485" cy="175299"/>
            </a:xfrm>
            <a:custGeom>
              <a:avLst/>
              <a:gdLst/>
              <a:ahLst/>
              <a:cxnLst/>
              <a:rect l="l" t="t" r="r" b="b"/>
              <a:pathLst>
                <a:path w="25859" h="16759" extrusionOk="0">
                  <a:moveTo>
                    <a:pt x="0" y="1"/>
                  </a:moveTo>
                  <a:lnTo>
                    <a:pt x="0" y="1"/>
                  </a:lnTo>
                  <a:cubicBezTo>
                    <a:pt x="703" y="2406"/>
                    <a:pt x="3108" y="3370"/>
                    <a:pt x="5692" y="3906"/>
                  </a:cubicBezTo>
                  <a:cubicBezTo>
                    <a:pt x="8823" y="4549"/>
                    <a:pt x="11930" y="4858"/>
                    <a:pt x="14562" y="6847"/>
                  </a:cubicBezTo>
                  <a:cubicBezTo>
                    <a:pt x="16693" y="8454"/>
                    <a:pt x="17598" y="10550"/>
                    <a:pt x="17776" y="12788"/>
                  </a:cubicBezTo>
                  <a:lnTo>
                    <a:pt x="24587" y="16658"/>
                  </a:lnTo>
                  <a:cubicBezTo>
                    <a:pt x="24710" y="16727"/>
                    <a:pt x="24832" y="16758"/>
                    <a:pt x="24948" y="16758"/>
                  </a:cubicBezTo>
                  <a:cubicBezTo>
                    <a:pt x="25480" y="16758"/>
                    <a:pt x="25859" y="16103"/>
                    <a:pt x="25408" y="15634"/>
                  </a:cubicBezTo>
                  <a:lnTo>
                    <a:pt x="14502" y="4144"/>
                  </a:lnTo>
                  <a:cubicBezTo>
                    <a:pt x="14085" y="3704"/>
                    <a:pt x="13538" y="3382"/>
                    <a:pt x="12954" y="3239"/>
                  </a:cubicBezTo>
                  <a:lnTo>
                    <a:pt x="0"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2"/>
            <p:cNvSpPr/>
            <p:nvPr/>
          </p:nvSpPr>
          <p:spPr>
            <a:xfrm>
              <a:off x="5798100" y="2458878"/>
              <a:ext cx="14958" cy="235758"/>
            </a:xfrm>
            <a:custGeom>
              <a:avLst/>
              <a:gdLst/>
              <a:ahLst/>
              <a:cxnLst/>
              <a:rect l="l" t="t" r="r" b="b"/>
              <a:pathLst>
                <a:path w="1430" h="22539" extrusionOk="0">
                  <a:moveTo>
                    <a:pt x="1" y="0"/>
                  </a:moveTo>
                  <a:lnTo>
                    <a:pt x="1" y="22539"/>
                  </a:lnTo>
                  <a:lnTo>
                    <a:pt x="1429" y="22539"/>
                  </a:lnTo>
                  <a:lnTo>
                    <a:pt x="142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2"/>
            <p:cNvSpPr/>
            <p:nvPr/>
          </p:nvSpPr>
          <p:spPr>
            <a:xfrm>
              <a:off x="6171721" y="2469213"/>
              <a:ext cx="16569" cy="225423"/>
            </a:xfrm>
            <a:custGeom>
              <a:avLst/>
              <a:gdLst/>
              <a:ahLst/>
              <a:cxnLst/>
              <a:rect l="l" t="t" r="r" b="b"/>
              <a:pathLst>
                <a:path w="1584" h="21551" extrusionOk="0">
                  <a:moveTo>
                    <a:pt x="0" y="0"/>
                  </a:moveTo>
                  <a:lnTo>
                    <a:pt x="0" y="21551"/>
                  </a:lnTo>
                  <a:lnTo>
                    <a:pt x="1584" y="21551"/>
                  </a:lnTo>
                  <a:lnTo>
                    <a:pt x="15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2"/>
            <p:cNvSpPr/>
            <p:nvPr/>
          </p:nvSpPr>
          <p:spPr>
            <a:xfrm>
              <a:off x="5516266" y="2318265"/>
              <a:ext cx="422574" cy="195916"/>
            </a:xfrm>
            <a:custGeom>
              <a:avLst/>
              <a:gdLst/>
              <a:ahLst/>
              <a:cxnLst/>
              <a:rect l="l" t="t" r="r" b="b"/>
              <a:pathLst>
                <a:path w="40399" h="18730" extrusionOk="0">
                  <a:moveTo>
                    <a:pt x="17064" y="1"/>
                  </a:moveTo>
                  <a:cubicBezTo>
                    <a:pt x="16165" y="1"/>
                    <a:pt x="15326" y="344"/>
                    <a:pt x="14764" y="930"/>
                  </a:cubicBezTo>
                  <a:lnTo>
                    <a:pt x="1525" y="14777"/>
                  </a:lnTo>
                  <a:cubicBezTo>
                    <a:pt x="1" y="16372"/>
                    <a:pt x="1394" y="18706"/>
                    <a:pt x="3870" y="18706"/>
                  </a:cubicBezTo>
                  <a:lnTo>
                    <a:pt x="23289" y="18730"/>
                  </a:lnTo>
                  <a:cubicBezTo>
                    <a:pt x="23305" y="18730"/>
                    <a:pt x="23320" y="18730"/>
                    <a:pt x="23335" y="18730"/>
                  </a:cubicBezTo>
                  <a:cubicBezTo>
                    <a:pt x="24235" y="18730"/>
                    <a:pt x="25073" y="18386"/>
                    <a:pt x="25635" y="17801"/>
                  </a:cubicBezTo>
                  <a:lnTo>
                    <a:pt x="38863" y="3954"/>
                  </a:lnTo>
                  <a:cubicBezTo>
                    <a:pt x="40399" y="2359"/>
                    <a:pt x="39006" y="25"/>
                    <a:pt x="36529" y="25"/>
                  </a:cubicBezTo>
                  <a:lnTo>
                    <a:pt x="17110" y="1"/>
                  </a:lnTo>
                  <a:cubicBezTo>
                    <a:pt x="17095" y="1"/>
                    <a:pt x="17079" y="1"/>
                    <a:pt x="17064" y="1"/>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2"/>
            <p:cNvSpPr/>
            <p:nvPr/>
          </p:nvSpPr>
          <p:spPr>
            <a:xfrm>
              <a:off x="5504687" y="2305566"/>
              <a:ext cx="422448" cy="195916"/>
            </a:xfrm>
            <a:custGeom>
              <a:avLst/>
              <a:gdLst/>
              <a:ahLst/>
              <a:cxnLst/>
              <a:rect l="l" t="t" r="r" b="b"/>
              <a:pathLst>
                <a:path w="40387" h="18730" extrusionOk="0">
                  <a:moveTo>
                    <a:pt x="17064" y="0"/>
                  </a:moveTo>
                  <a:cubicBezTo>
                    <a:pt x="16164" y="0"/>
                    <a:pt x="15314" y="344"/>
                    <a:pt x="14764" y="929"/>
                  </a:cubicBezTo>
                  <a:lnTo>
                    <a:pt x="1524" y="14776"/>
                  </a:lnTo>
                  <a:cubicBezTo>
                    <a:pt x="0" y="16372"/>
                    <a:pt x="1382" y="18705"/>
                    <a:pt x="3858" y="18705"/>
                  </a:cubicBezTo>
                  <a:lnTo>
                    <a:pt x="23277" y="18729"/>
                  </a:lnTo>
                  <a:cubicBezTo>
                    <a:pt x="23292" y="18729"/>
                    <a:pt x="23308" y="18729"/>
                    <a:pt x="23323" y="18729"/>
                  </a:cubicBezTo>
                  <a:cubicBezTo>
                    <a:pt x="24223" y="18729"/>
                    <a:pt x="25072" y="18386"/>
                    <a:pt x="25623" y="17800"/>
                  </a:cubicBezTo>
                  <a:lnTo>
                    <a:pt x="38862" y="3954"/>
                  </a:lnTo>
                  <a:cubicBezTo>
                    <a:pt x="40386" y="2358"/>
                    <a:pt x="39005" y="24"/>
                    <a:pt x="36529" y="24"/>
                  </a:cubicBezTo>
                  <a:lnTo>
                    <a:pt x="17110" y="1"/>
                  </a:lnTo>
                  <a:cubicBezTo>
                    <a:pt x="17094" y="0"/>
                    <a:pt x="17079" y="0"/>
                    <a:pt x="170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2"/>
            <p:cNvSpPr/>
            <p:nvPr/>
          </p:nvSpPr>
          <p:spPr>
            <a:xfrm>
              <a:off x="5504687" y="2305566"/>
              <a:ext cx="422448" cy="195916"/>
            </a:xfrm>
            <a:custGeom>
              <a:avLst/>
              <a:gdLst/>
              <a:ahLst/>
              <a:cxnLst/>
              <a:rect l="l" t="t" r="r" b="b"/>
              <a:pathLst>
                <a:path w="40387" h="18730" extrusionOk="0">
                  <a:moveTo>
                    <a:pt x="17064" y="0"/>
                  </a:moveTo>
                  <a:cubicBezTo>
                    <a:pt x="16164" y="0"/>
                    <a:pt x="15314" y="344"/>
                    <a:pt x="14764" y="929"/>
                  </a:cubicBezTo>
                  <a:lnTo>
                    <a:pt x="1524" y="14776"/>
                  </a:lnTo>
                  <a:cubicBezTo>
                    <a:pt x="0" y="16372"/>
                    <a:pt x="1382" y="18705"/>
                    <a:pt x="3858" y="18705"/>
                  </a:cubicBezTo>
                  <a:lnTo>
                    <a:pt x="23277" y="18729"/>
                  </a:lnTo>
                  <a:cubicBezTo>
                    <a:pt x="23292" y="18729"/>
                    <a:pt x="23308" y="18729"/>
                    <a:pt x="23323" y="18729"/>
                  </a:cubicBezTo>
                  <a:cubicBezTo>
                    <a:pt x="24223" y="18729"/>
                    <a:pt x="25072" y="18386"/>
                    <a:pt x="25623" y="17800"/>
                  </a:cubicBezTo>
                  <a:lnTo>
                    <a:pt x="38862" y="3954"/>
                  </a:lnTo>
                  <a:cubicBezTo>
                    <a:pt x="40386" y="2358"/>
                    <a:pt x="39005" y="24"/>
                    <a:pt x="36529" y="24"/>
                  </a:cubicBezTo>
                  <a:lnTo>
                    <a:pt x="17110" y="1"/>
                  </a:lnTo>
                  <a:cubicBezTo>
                    <a:pt x="17094" y="0"/>
                    <a:pt x="17079" y="0"/>
                    <a:pt x="170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2"/>
            <p:cNvSpPr/>
            <p:nvPr/>
          </p:nvSpPr>
          <p:spPr>
            <a:xfrm>
              <a:off x="5553629" y="2302575"/>
              <a:ext cx="199901" cy="200644"/>
            </a:xfrm>
            <a:custGeom>
              <a:avLst/>
              <a:gdLst/>
              <a:ahLst/>
              <a:cxnLst/>
              <a:rect l="l" t="t" r="r" b="b"/>
              <a:pathLst>
                <a:path w="19111" h="19182" extrusionOk="0">
                  <a:moveTo>
                    <a:pt x="18527" y="1"/>
                  </a:moveTo>
                  <a:lnTo>
                    <a:pt x="1" y="18801"/>
                  </a:lnTo>
                  <a:lnTo>
                    <a:pt x="584" y="19182"/>
                  </a:lnTo>
                  <a:lnTo>
                    <a:pt x="19110" y="382"/>
                  </a:lnTo>
                  <a:lnTo>
                    <a:pt x="18527"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2"/>
            <p:cNvSpPr/>
            <p:nvPr/>
          </p:nvSpPr>
          <p:spPr>
            <a:xfrm>
              <a:off x="5666210" y="2303579"/>
              <a:ext cx="199776" cy="200759"/>
            </a:xfrm>
            <a:custGeom>
              <a:avLst/>
              <a:gdLst/>
              <a:ahLst/>
              <a:cxnLst/>
              <a:rect l="l" t="t" r="r" b="b"/>
              <a:pathLst>
                <a:path w="19099" h="19193" extrusionOk="0">
                  <a:moveTo>
                    <a:pt x="18527" y="0"/>
                  </a:moveTo>
                  <a:lnTo>
                    <a:pt x="1" y="18812"/>
                  </a:lnTo>
                  <a:lnTo>
                    <a:pt x="584" y="19193"/>
                  </a:lnTo>
                  <a:lnTo>
                    <a:pt x="19098" y="393"/>
                  </a:lnTo>
                  <a:lnTo>
                    <a:pt x="18527"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2"/>
            <p:cNvSpPr/>
            <p:nvPr/>
          </p:nvSpPr>
          <p:spPr>
            <a:xfrm>
              <a:off x="5610793" y="2359613"/>
              <a:ext cx="285830" cy="6370"/>
            </a:xfrm>
            <a:custGeom>
              <a:avLst/>
              <a:gdLst/>
              <a:ahLst/>
              <a:cxnLst/>
              <a:rect l="l" t="t" r="r" b="b"/>
              <a:pathLst>
                <a:path w="27326" h="609" extrusionOk="0">
                  <a:moveTo>
                    <a:pt x="1" y="1"/>
                  </a:moveTo>
                  <a:lnTo>
                    <a:pt x="1" y="608"/>
                  </a:lnTo>
                  <a:lnTo>
                    <a:pt x="27325" y="608"/>
                  </a:lnTo>
                  <a:lnTo>
                    <a:pt x="27325"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2"/>
            <p:cNvSpPr/>
            <p:nvPr/>
          </p:nvSpPr>
          <p:spPr>
            <a:xfrm>
              <a:off x="5542050" y="2430605"/>
              <a:ext cx="280966" cy="14832"/>
            </a:xfrm>
            <a:custGeom>
              <a:avLst/>
              <a:gdLst/>
              <a:ahLst/>
              <a:cxnLst/>
              <a:rect l="l" t="t" r="r" b="b"/>
              <a:pathLst>
                <a:path w="26861" h="1418" extrusionOk="0">
                  <a:moveTo>
                    <a:pt x="24" y="0"/>
                  </a:moveTo>
                  <a:lnTo>
                    <a:pt x="0" y="608"/>
                  </a:lnTo>
                  <a:lnTo>
                    <a:pt x="26837" y="1417"/>
                  </a:lnTo>
                  <a:lnTo>
                    <a:pt x="26861" y="810"/>
                  </a:lnTo>
                  <a:lnTo>
                    <a:pt x="24"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2"/>
            <p:cNvSpPr/>
            <p:nvPr/>
          </p:nvSpPr>
          <p:spPr>
            <a:xfrm>
              <a:off x="5558859" y="2414664"/>
              <a:ext cx="280977" cy="15951"/>
            </a:xfrm>
            <a:custGeom>
              <a:avLst/>
              <a:gdLst/>
              <a:ahLst/>
              <a:cxnLst/>
              <a:rect l="l" t="t" r="r" b="b"/>
              <a:pathLst>
                <a:path w="26862" h="1525" extrusionOk="0">
                  <a:moveTo>
                    <a:pt x="36" y="0"/>
                  </a:moveTo>
                  <a:lnTo>
                    <a:pt x="1" y="608"/>
                  </a:lnTo>
                  <a:lnTo>
                    <a:pt x="26837" y="1524"/>
                  </a:lnTo>
                  <a:lnTo>
                    <a:pt x="26861" y="917"/>
                  </a:lnTo>
                  <a:lnTo>
                    <a:pt x="36"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2"/>
            <p:cNvSpPr/>
            <p:nvPr/>
          </p:nvSpPr>
          <p:spPr>
            <a:xfrm>
              <a:off x="5622372" y="2343672"/>
              <a:ext cx="288822" cy="6496"/>
            </a:xfrm>
            <a:custGeom>
              <a:avLst/>
              <a:gdLst/>
              <a:ahLst/>
              <a:cxnLst/>
              <a:rect l="l" t="t" r="r" b="b"/>
              <a:pathLst>
                <a:path w="27612" h="621" extrusionOk="0">
                  <a:moveTo>
                    <a:pt x="1" y="1"/>
                  </a:moveTo>
                  <a:lnTo>
                    <a:pt x="1" y="620"/>
                  </a:lnTo>
                  <a:lnTo>
                    <a:pt x="27611" y="620"/>
                  </a:lnTo>
                  <a:lnTo>
                    <a:pt x="27611"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2"/>
            <p:cNvSpPr/>
            <p:nvPr/>
          </p:nvSpPr>
          <p:spPr>
            <a:xfrm>
              <a:off x="5885034" y="2328233"/>
              <a:ext cx="422563" cy="196031"/>
            </a:xfrm>
            <a:custGeom>
              <a:avLst/>
              <a:gdLst/>
              <a:ahLst/>
              <a:cxnLst/>
              <a:rect l="l" t="t" r="r" b="b"/>
              <a:pathLst>
                <a:path w="40398" h="18741" extrusionOk="0">
                  <a:moveTo>
                    <a:pt x="17109" y="1"/>
                  </a:moveTo>
                  <a:cubicBezTo>
                    <a:pt x="16193" y="1"/>
                    <a:pt x="15335" y="334"/>
                    <a:pt x="14764" y="929"/>
                  </a:cubicBezTo>
                  <a:lnTo>
                    <a:pt x="1536" y="14776"/>
                  </a:lnTo>
                  <a:cubicBezTo>
                    <a:pt x="0" y="16372"/>
                    <a:pt x="1393" y="18705"/>
                    <a:pt x="3870" y="18717"/>
                  </a:cubicBezTo>
                  <a:lnTo>
                    <a:pt x="23289" y="18741"/>
                  </a:lnTo>
                  <a:cubicBezTo>
                    <a:pt x="24206" y="18741"/>
                    <a:pt x="25063" y="18396"/>
                    <a:pt x="25634" y="17800"/>
                  </a:cubicBezTo>
                  <a:lnTo>
                    <a:pt x="38874" y="3953"/>
                  </a:lnTo>
                  <a:cubicBezTo>
                    <a:pt x="40398" y="2358"/>
                    <a:pt x="39005" y="24"/>
                    <a:pt x="36528" y="24"/>
                  </a:cubicBezTo>
                  <a:lnTo>
                    <a:pt x="17109"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2"/>
            <p:cNvSpPr/>
            <p:nvPr/>
          </p:nvSpPr>
          <p:spPr>
            <a:xfrm>
              <a:off x="5873444" y="2315524"/>
              <a:ext cx="422448" cy="195916"/>
            </a:xfrm>
            <a:custGeom>
              <a:avLst/>
              <a:gdLst/>
              <a:ahLst/>
              <a:cxnLst/>
              <a:rect l="l" t="t" r="r" b="b"/>
              <a:pathLst>
                <a:path w="40387" h="18730" extrusionOk="0">
                  <a:moveTo>
                    <a:pt x="17064" y="1"/>
                  </a:moveTo>
                  <a:cubicBezTo>
                    <a:pt x="16164" y="1"/>
                    <a:pt x="15315" y="344"/>
                    <a:pt x="14765" y="930"/>
                  </a:cubicBezTo>
                  <a:lnTo>
                    <a:pt x="1525" y="14777"/>
                  </a:lnTo>
                  <a:cubicBezTo>
                    <a:pt x="1" y="16372"/>
                    <a:pt x="1382" y="18706"/>
                    <a:pt x="3858" y="18706"/>
                  </a:cubicBezTo>
                  <a:lnTo>
                    <a:pt x="23278" y="18730"/>
                  </a:lnTo>
                  <a:cubicBezTo>
                    <a:pt x="23293" y="18730"/>
                    <a:pt x="23308" y="18730"/>
                    <a:pt x="23323" y="18730"/>
                  </a:cubicBezTo>
                  <a:cubicBezTo>
                    <a:pt x="24223" y="18730"/>
                    <a:pt x="25073" y="18386"/>
                    <a:pt x="25623" y="17801"/>
                  </a:cubicBezTo>
                  <a:lnTo>
                    <a:pt x="38863" y="3954"/>
                  </a:lnTo>
                  <a:cubicBezTo>
                    <a:pt x="40387" y="2359"/>
                    <a:pt x="39006" y="25"/>
                    <a:pt x="36529" y="25"/>
                  </a:cubicBezTo>
                  <a:lnTo>
                    <a:pt x="17110" y="1"/>
                  </a:lnTo>
                  <a:cubicBezTo>
                    <a:pt x="17095" y="1"/>
                    <a:pt x="17079" y="1"/>
                    <a:pt x="170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2"/>
            <p:cNvSpPr/>
            <p:nvPr/>
          </p:nvSpPr>
          <p:spPr>
            <a:xfrm>
              <a:off x="5873444" y="2315524"/>
              <a:ext cx="422448" cy="195916"/>
            </a:xfrm>
            <a:custGeom>
              <a:avLst/>
              <a:gdLst/>
              <a:ahLst/>
              <a:cxnLst/>
              <a:rect l="l" t="t" r="r" b="b"/>
              <a:pathLst>
                <a:path w="40387" h="18730" extrusionOk="0">
                  <a:moveTo>
                    <a:pt x="17064" y="1"/>
                  </a:moveTo>
                  <a:cubicBezTo>
                    <a:pt x="16164" y="1"/>
                    <a:pt x="15315" y="344"/>
                    <a:pt x="14765" y="930"/>
                  </a:cubicBezTo>
                  <a:lnTo>
                    <a:pt x="1525" y="14777"/>
                  </a:lnTo>
                  <a:cubicBezTo>
                    <a:pt x="1" y="16372"/>
                    <a:pt x="1382" y="18706"/>
                    <a:pt x="3858" y="18706"/>
                  </a:cubicBezTo>
                  <a:lnTo>
                    <a:pt x="23278" y="18730"/>
                  </a:lnTo>
                  <a:cubicBezTo>
                    <a:pt x="23293" y="18730"/>
                    <a:pt x="23308" y="18730"/>
                    <a:pt x="23323" y="18730"/>
                  </a:cubicBezTo>
                  <a:cubicBezTo>
                    <a:pt x="24223" y="18730"/>
                    <a:pt x="25073" y="18386"/>
                    <a:pt x="25623" y="17801"/>
                  </a:cubicBezTo>
                  <a:lnTo>
                    <a:pt x="38863" y="3954"/>
                  </a:lnTo>
                  <a:cubicBezTo>
                    <a:pt x="40387" y="2359"/>
                    <a:pt x="39006" y="25"/>
                    <a:pt x="36529" y="25"/>
                  </a:cubicBezTo>
                  <a:lnTo>
                    <a:pt x="17110" y="1"/>
                  </a:lnTo>
                  <a:cubicBezTo>
                    <a:pt x="17095" y="1"/>
                    <a:pt x="17079" y="1"/>
                    <a:pt x="170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2"/>
            <p:cNvSpPr/>
            <p:nvPr/>
          </p:nvSpPr>
          <p:spPr>
            <a:xfrm>
              <a:off x="5922512" y="2312543"/>
              <a:ext cx="199776" cy="200644"/>
            </a:xfrm>
            <a:custGeom>
              <a:avLst/>
              <a:gdLst/>
              <a:ahLst/>
              <a:cxnLst/>
              <a:rect l="l" t="t" r="r" b="b"/>
              <a:pathLst>
                <a:path w="19099" h="19182" extrusionOk="0">
                  <a:moveTo>
                    <a:pt x="18515" y="0"/>
                  </a:moveTo>
                  <a:lnTo>
                    <a:pt x="1" y="18800"/>
                  </a:lnTo>
                  <a:lnTo>
                    <a:pt x="572" y="19181"/>
                  </a:lnTo>
                  <a:lnTo>
                    <a:pt x="19099" y="381"/>
                  </a:lnTo>
                  <a:lnTo>
                    <a:pt x="18515"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2"/>
            <p:cNvSpPr/>
            <p:nvPr/>
          </p:nvSpPr>
          <p:spPr>
            <a:xfrm>
              <a:off x="6034978" y="2313662"/>
              <a:ext cx="199891" cy="200644"/>
            </a:xfrm>
            <a:custGeom>
              <a:avLst/>
              <a:gdLst/>
              <a:ahLst/>
              <a:cxnLst/>
              <a:rect l="l" t="t" r="r" b="b"/>
              <a:pathLst>
                <a:path w="19110" h="19182" extrusionOk="0">
                  <a:moveTo>
                    <a:pt x="18526" y="1"/>
                  </a:moveTo>
                  <a:lnTo>
                    <a:pt x="0" y="18800"/>
                  </a:lnTo>
                  <a:lnTo>
                    <a:pt x="584" y="19181"/>
                  </a:lnTo>
                  <a:lnTo>
                    <a:pt x="19110" y="382"/>
                  </a:lnTo>
                  <a:lnTo>
                    <a:pt x="18526"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2"/>
            <p:cNvSpPr/>
            <p:nvPr/>
          </p:nvSpPr>
          <p:spPr>
            <a:xfrm>
              <a:off x="5979550" y="2369581"/>
              <a:ext cx="285830" cy="6360"/>
            </a:xfrm>
            <a:custGeom>
              <a:avLst/>
              <a:gdLst/>
              <a:ahLst/>
              <a:cxnLst/>
              <a:rect l="l" t="t" r="r" b="b"/>
              <a:pathLst>
                <a:path w="27326" h="608" extrusionOk="0">
                  <a:moveTo>
                    <a:pt x="1" y="0"/>
                  </a:moveTo>
                  <a:lnTo>
                    <a:pt x="1" y="608"/>
                  </a:lnTo>
                  <a:lnTo>
                    <a:pt x="27326" y="608"/>
                  </a:lnTo>
                  <a:lnTo>
                    <a:pt x="27326"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2"/>
            <p:cNvSpPr/>
            <p:nvPr/>
          </p:nvSpPr>
          <p:spPr>
            <a:xfrm>
              <a:off x="5910807" y="2440563"/>
              <a:ext cx="280977" cy="14832"/>
            </a:xfrm>
            <a:custGeom>
              <a:avLst/>
              <a:gdLst/>
              <a:ahLst/>
              <a:cxnLst/>
              <a:rect l="l" t="t" r="r" b="b"/>
              <a:pathLst>
                <a:path w="26862" h="1418" extrusionOk="0">
                  <a:moveTo>
                    <a:pt x="25" y="1"/>
                  </a:moveTo>
                  <a:lnTo>
                    <a:pt x="1" y="608"/>
                  </a:lnTo>
                  <a:lnTo>
                    <a:pt x="26837" y="1418"/>
                  </a:lnTo>
                  <a:lnTo>
                    <a:pt x="26861" y="811"/>
                  </a:lnTo>
                  <a:lnTo>
                    <a:pt x="25"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2"/>
            <p:cNvSpPr/>
            <p:nvPr/>
          </p:nvSpPr>
          <p:spPr>
            <a:xfrm>
              <a:off x="5927627" y="2424622"/>
              <a:ext cx="281092" cy="15951"/>
            </a:xfrm>
            <a:custGeom>
              <a:avLst/>
              <a:gdLst/>
              <a:ahLst/>
              <a:cxnLst/>
              <a:rect l="l" t="t" r="r" b="b"/>
              <a:pathLst>
                <a:path w="26873" h="1525" extrusionOk="0">
                  <a:moveTo>
                    <a:pt x="36" y="1"/>
                  </a:moveTo>
                  <a:lnTo>
                    <a:pt x="0" y="608"/>
                  </a:lnTo>
                  <a:lnTo>
                    <a:pt x="26837" y="1525"/>
                  </a:lnTo>
                  <a:lnTo>
                    <a:pt x="26872" y="918"/>
                  </a:lnTo>
                  <a:lnTo>
                    <a:pt x="36"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2"/>
            <p:cNvSpPr/>
            <p:nvPr/>
          </p:nvSpPr>
          <p:spPr>
            <a:xfrm>
              <a:off x="5991140" y="2353766"/>
              <a:ext cx="288811" cy="6360"/>
            </a:xfrm>
            <a:custGeom>
              <a:avLst/>
              <a:gdLst/>
              <a:ahLst/>
              <a:cxnLst/>
              <a:rect l="l" t="t" r="r" b="b"/>
              <a:pathLst>
                <a:path w="27611" h="608" extrusionOk="0">
                  <a:moveTo>
                    <a:pt x="0" y="0"/>
                  </a:moveTo>
                  <a:lnTo>
                    <a:pt x="0" y="608"/>
                  </a:lnTo>
                  <a:lnTo>
                    <a:pt x="27611" y="608"/>
                  </a:lnTo>
                  <a:lnTo>
                    <a:pt x="27611"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2"/>
            <p:cNvSpPr/>
            <p:nvPr/>
          </p:nvSpPr>
          <p:spPr>
            <a:xfrm>
              <a:off x="5751146" y="2616542"/>
              <a:ext cx="169138" cy="159170"/>
            </a:xfrm>
            <a:custGeom>
              <a:avLst/>
              <a:gdLst/>
              <a:ahLst/>
              <a:cxnLst/>
              <a:rect l="l" t="t" r="r" b="b"/>
              <a:pathLst>
                <a:path w="16170" h="15217" extrusionOk="0">
                  <a:moveTo>
                    <a:pt x="8085" y="0"/>
                  </a:moveTo>
                  <a:cubicBezTo>
                    <a:pt x="3620" y="0"/>
                    <a:pt x="1" y="3406"/>
                    <a:pt x="1" y="7609"/>
                  </a:cubicBezTo>
                  <a:cubicBezTo>
                    <a:pt x="1" y="11811"/>
                    <a:pt x="3620" y="15217"/>
                    <a:pt x="8085" y="15217"/>
                  </a:cubicBezTo>
                  <a:cubicBezTo>
                    <a:pt x="12550" y="15217"/>
                    <a:pt x="16170" y="11811"/>
                    <a:pt x="16170" y="7609"/>
                  </a:cubicBezTo>
                  <a:cubicBezTo>
                    <a:pt x="16170" y="3406"/>
                    <a:pt x="12550" y="0"/>
                    <a:pt x="80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2"/>
            <p:cNvSpPr/>
            <p:nvPr/>
          </p:nvSpPr>
          <p:spPr>
            <a:xfrm>
              <a:off x="6106336" y="2615172"/>
              <a:ext cx="169138" cy="159044"/>
            </a:xfrm>
            <a:custGeom>
              <a:avLst/>
              <a:gdLst/>
              <a:ahLst/>
              <a:cxnLst/>
              <a:rect l="l" t="t" r="r" b="b"/>
              <a:pathLst>
                <a:path w="16170" h="15205" extrusionOk="0">
                  <a:moveTo>
                    <a:pt x="8085" y="1"/>
                  </a:moveTo>
                  <a:cubicBezTo>
                    <a:pt x="3620" y="1"/>
                    <a:pt x="1" y="3406"/>
                    <a:pt x="1" y="7597"/>
                  </a:cubicBezTo>
                  <a:cubicBezTo>
                    <a:pt x="1" y="11800"/>
                    <a:pt x="3620" y="15205"/>
                    <a:pt x="8085" y="15205"/>
                  </a:cubicBezTo>
                  <a:cubicBezTo>
                    <a:pt x="12550" y="15205"/>
                    <a:pt x="16169" y="11800"/>
                    <a:pt x="16169" y="7597"/>
                  </a:cubicBezTo>
                  <a:cubicBezTo>
                    <a:pt x="16169" y="3406"/>
                    <a:pt x="12550" y="1"/>
                    <a:pt x="80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2"/>
            <p:cNvSpPr/>
            <p:nvPr/>
          </p:nvSpPr>
          <p:spPr>
            <a:xfrm>
              <a:off x="6060782" y="1725162"/>
              <a:ext cx="716677" cy="315149"/>
            </a:xfrm>
            <a:custGeom>
              <a:avLst/>
              <a:gdLst/>
              <a:ahLst/>
              <a:cxnLst/>
              <a:rect l="l" t="t" r="r" b="b"/>
              <a:pathLst>
                <a:path w="68516" h="30129" extrusionOk="0">
                  <a:moveTo>
                    <a:pt x="7114" y="1"/>
                  </a:moveTo>
                  <a:cubicBezTo>
                    <a:pt x="3593" y="1"/>
                    <a:pt x="1" y="2685"/>
                    <a:pt x="676" y="6566"/>
                  </a:cubicBezTo>
                  <a:cubicBezTo>
                    <a:pt x="938" y="8078"/>
                    <a:pt x="1903" y="9400"/>
                    <a:pt x="3129" y="10328"/>
                  </a:cubicBezTo>
                  <a:cubicBezTo>
                    <a:pt x="4356" y="11245"/>
                    <a:pt x="5820" y="11793"/>
                    <a:pt x="7308" y="12162"/>
                  </a:cubicBezTo>
                  <a:cubicBezTo>
                    <a:pt x="8689" y="12495"/>
                    <a:pt x="10106" y="12686"/>
                    <a:pt x="11464" y="13114"/>
                  </a:cubicBezTo>
                  <a:cubicBezTo>
                    <a:pt x="12821" y="13543"/>
                    <a:pt x="14142" y="14234"/>
                    <a:pt x="14988" y="15377"/>
                  </a:cubicBezTo>
                  <a:cubicBezTo>
                    <a:pt x="16845" y="17877"/>
                    <a:pt x="15881" y="21592"/>
                    <a:pt x="17429" y="24282"/>
                  </a:cubicBezTo>
                  <a:cubicBezTo>
                    <a:pt x="18750" y="26580"/>
                    <a:pt x="21643" y="27771"/>
                    <a:pt x="24215" y="27961"/>
                  </a:cubicBezTo>
                  <a:cubicBezTo>
                    <a:pt x="26787" y="29009"/>
                    <a:pt x="30204" y="30128"/>
                    <a:pt x="34478" y="30128"/>
                  </a:cubicBezTo>
                  <a:cubicBezTo>
                    <a:pt x="37348" y="30128"/>
                    <a:pt x="40610" y="29616"/>
                    <a:pt x="44241" y="28223"/>
                  </a:cubicBezTo>
                  <a:cubicBezTo>
                    <a:pt x="46837" y="28045"/>
                    <a:pt x="49754" y="26854"/>
                    <a:pt x="51076" y="24544"/>
                  </a:cubicBezTo>
                  <a:cubicBezTo>
                    <a:pt x="52623" y="21854"/>
                    <a:pt x="51671" y="18139"/>
                    <a:pt x="53516" y="15639"/>
                  </a:cubicBezTo>
                  <a:cubicBezTo>
                    <a:pt x="54374" y="14496"/>
                    <a:pt x="55695" y="13805"/>
                    <a:pt x="57053" y="13376"/>
                  </a:cubicBezTo>
                  <a:cubicBezTo>
                    <a:pt x="58410" y="12948"/>
                    <a:pt x="59827" y="12757"/>
                    <a:pt x="61208" y="12424"/>
                  </a:cubicBezTo>
                  <a:cubicBezTo>
                    <a:pt x="62696" y="12055"/>
                    <a:pt x="64161" y="11507"/>
                    <a:pt x="65387" y="10590"/>
                  </a:cubicBezTo>
                  <a:cubicBezTo>
                    <a:pt x="66601" y="9662"/>
                    <a:pt x="67578" y="8340"/>
                    <a:pt x="67840" y="6828"/>
                  </a:cubicBezTo>
                  <a:cubicBezTo>
                    <a:pt x="68515" y="2947"/>
                    <a:pt x="64923" y="263"/>
                    <a:pt x="61402" y="263"/>
                  </a:cubicBezTo>
                  <a:cubicBezTo>
                    <a:pt x="61013" y="263"/>
                    <a:pt x="60625" y="295"/>
                    <a:pt x="60243" y="363"/>
                  </a:cubicBezTo>
                  <a:cubicBezTo>
                    <a:pt x="58255" y="708"/>
                    <a:pt x="56255" y="1923"/>
                    <a:pt x="55398" y="3792"/>
                  </a:cubicBezTo>
                  <a:cubicBezTo>
                    <a:pt x="54552" y="5649"/>
                    <a:pt x="54921" y="7899"/>
                    <a:pt x="54028" y="9733"/>
                  </a:cubicBezTo>
                  <a:cubicBezTo>
                    <a:pt x="53219" y="11400"/>
                    <a:pt x="51469" y="12460"/>
                    <a:pt x="49683" y="12983"/>
                  </a:cubicBezTo>
                  <a:cubicBezTo>
                    <a:pt x="47897" y="13507"/>
                    <a:pt x="46015" y="13591"/>
                    <a:pt x="44182" y="13888"/>
                  </a:cubicBezTo>
                  <a:cubicBezTo>
                    <a:pt x="39669" y="14615"/>
                    <a:pt x="35931" y="18508"/>
                    <a:pt x="37157" y="23294"/>
                  </a:cubicBezTo>
                  <a:cubicBezTo>
                    <a:pt x="37467" y="24461"/>
                    <a:pt x="37991" y="25449"/>
                    <a:pt x="38705" y="26223"/>
                  </a:cubicBezTo>
                  <a:cubicBezTo>
                    <a:pt x="39443" y="27021"/>
                    <a:pt x="40372" y="27592"/>
                    <a:pt x="41420" y="27926"/>
                  </a:cubicBezTo>
                  <a:cubicBezTo>
                    <a:pt x="38893" y="28650"/>
                    <a:pt x="36574" y="28934"/>
                    <a:pt x="34468" y="28934"/>
                  </a:cubicBezTo>
                  <a:cubicBezTo>
                    <a:pt x="31551" y="28934"/>
                    <a:pt x="29041" y="28389"/>
                    <a:pt x="26954" y="27711"/>
                  </a:cubicBezTo>
                  <a:cubicBezTo>
                    <a:pt x="28061" y="27390"/>
                    <a:pt x="29037" y="26795"/>
                    <a:pt x="29799" y="25961"/>
                  </a:cubicBezTo>
                  <a:cubicBezTo>
                    <a:pt x="30514" y="25187"/>
                    <a:pt x="31049" y="24199"/>
                    <a:pt x="31347" y="23032"/>
                  </a:cubicBezTo>
                  <a:cubicBezTo>
                    <a:pt x="32573" y="18246"/>
                    <a:pt x="28835" y="14353"/>
                    <a:pt x="24334" y="13626"/>
                  </a:cubicBezTo>
                  <a:cubicBezTo>
                    <a:pt x="22489" y="13329"/>
                    <a:pt x="20608" y="13245"/>
                    <a:pt x="18822" y="12721"/>
                  </a:cubicBezTo>
                  <a:cubicBezTo>
                    <a:pt x="17036" y="12198"/>
                    <a:pt x="15297" y="11138"/>
                    <a:pt x="14476" y="9471"/>
                  </a:cubicBezTo>
                  <a:cubicBezTo>
                    <a:pt x="13595" y="7638"/>
                    <a:pt x="13952" y="5387"/>
                    <a:pt x="13107" y="3530"/>
                  </a:cubicBezTo>
                  <a:cubicBezTo>
                    <a:pt x="12249" y="1661"/>
                    <a:pt x="10249" y="446"/>
                    <a:pt x="8273" y="101"/>
                  </a:cubicBezTo>
                  <a:cubicBezTo>
                    <a:pt x="7891" y="33"/>
                    <a:pt x="7503" y="1"/>
                    <a:pt x="7114"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2"/>
            <p:cNvSpPr/>
            <p:nvPr/>
          </p:nvSpPr>
          <p:spPr>
            <a:xfrm>
              <a:off x="5894510" y="1818601"/>
              <a:ext cx="1056690" cy="464685"/>
            </a:xfrm>
            <a:custGeom>
              <a:avLst/>
              <a:gdLst/>
              <a:ahLst/>
              <a:cxnLst/>
              <a:rect l="l" t="t" r="r" b="b"/>
              <a:pathLst>
                <a:path w="101022" h="44425" extrusionOk="0">
                  <a:moveTo>
                    <a:pt x="10500" y="1"/>
                  </a:moveTo>
                  <a:cubicBezTo>
                    <a:pt x="5303" y="1"/>
                    <a:pt x="1" y="3961"/>
                    <a:pt x="999" y="9682"/>
                  </a:cubicBezTo>
                  <a:cubicBezTo>
                    <a:pt x="1380" y="11909"/>
                    <a:pt x="2809" y="13861"/>
                    <a:pt x="4607" y="15218"/>
                  </a:cubicBezTo>
                  <a:cubicBezTo>
                    <a:pt x="6416" y="16588"/>
                    <a:pt x="8583" y="17397"/>
                    <a:pt x="10774" y="17933"/>
                  </a:cubicBezTo>
                  <a:cubicBezTo>
                    <a:pt x="12810" y="18421"/>
                    <a:pt x="14894" y="18707"/>
                    <a:pt x="16894" y="19338"/>
                  </a:cubicBezTo>
                  <a:cubicBezTo>
                    <a:pt x="18894" y="19969"/>
                    <a:pt x="20847" y="20993"/>
                    <a:pt x="22097" y="22672"/>
                  </a:cubicBezTo>
                  <a:cubicBezTo>
                    <a:pt x="24835" y="26363"/>
                    <a:pt x="23419" y="31828"/>
                    <a:pt x="25705" y="35816"/>
                  </a:cubicBezTo>
                  <a:cubicBezTo>
                    <a:pt x="27645" y="39198"/>
                    <a:pt x="31908" y="40948"/>
                    <a:pt x="35706" y="41234"/>
                  </a:cubicBezTo>
                  <a:cubicBezTo>
                    <a:pt x="39492" y="42769"/>
                    <a:pt x="44540" y="44424"/>
                    <a:pt x="50839" y="44424"/>
                  </a:cubicBezTo>
                  <a:cubicBezTo>
                    <a:pt x="55077" y="44424"/>
                    <a:pt x="59887" y="43662"/>
                    <a:pt x="65245" y="41626"/>
                  </a:cubicBezTo>
                  <a:cubicBezTo>
                    <a:pt x="69055" y="41353"/>
                    <a:pt x="73353" y="39602"/>
                    <a:pt x="75306" y="36197"/>
                  </a:cubicBezTo>
                  <a:cubicBezTo>
                    <a:pt x="77592" y="32221"/>
                    <a:pt x="76187" y="26744"/>
                    <a:pt x="78914" y="23065"/>
                  </a:cubicBezTo>
                  <a:cubicBezTo>
                    <a:pt x="80164" y="21386"/>
                    <a:pt x="82116" y="20350"/>
                    <a:pt x="84117" y="19719"/>
                  </a:cubicBezTo>
                  <a:cubicBezTo>
                    <a:pt x="86117" y="19088"/>
                    <a:pt x="88212" y="18814"/>
                    <a:pt x="90236" y="18314"/>
                  </a:cubicBezTo>
                  <a:cubicBezTo>
                    <a:pt x="92439" y="17778"/>
                    <a:pt x="94606" y="16969"/>
                    <a:pt x="96404" y="15611"/>
                  </a:cubicBezTo>
                  <a:cubicBezTo>
                    <a:pt x="98214" y="14254"/>
                    <a:pt x="99630" y="12290"/>
                    <a:pt x="100023" y="10063"/>
                  </a:cubicBezTo>
                  <a:cubicBezTo>
                    <a:pt x="101022" y="4342"/>
                    <a:pt x="95710" y="382"/>
                    <a:pt x="90510" y="382"/>
                  </a:cubicBezTo>
                  <a:cubicBezTo>
                    <a:pt x="89943" y="382"/>
                    <a:pt x="89376" y="429"/>
                    <a:pt x="88820" y="526"/>
                  </a:cubicBezTo>
                  <a:cubicBezTo>
                    <a:pt x="85903" y="1038"/>
                    <a:pt x="82950" y="2824"/>
                    <a:pt x="81688" y="5598"/>
                  </a:cubicBezTo>
                  <a:cubicBezTo>
                    <a:pt x="80438" y="8325"/>
                    <a:pt x="80973" y="11635"/>
                    <a:pt x="79664" y="14349"/>
                  </a:cubicBezTo>
                  <a:cubicBezTo>
                    <a:pt x="78461" y="16814"/>
                    <a:pt x="75889" y="18362"/>
                    <a:pt x="73258" y="19136"/>
                  </a:cubicBezTo>
                  <a:cubicBezTo>
                    <a:pt x="70627" y="19910"/>
                    <a:pt x="67853" y="20040"/>
                    <a:pt x="65138" y="20481"/>
                  </a:cubicBezTo>
                  <a:cubicBezTo>
                    <a:pt x="58494" y="21553"/>
                    <a:pt x="52982" y="27291"/>
                    <a:pt x="54792" y="34340"/>
                  </a:cubicBezTo>
                  <a:cubicBezTo>
                    <a:pt x="55244" y="36066"/>
                    <a:pt x="56030" y="37519"/>
                    <a:pt x="57078" y="38662"/>
                  </a:cubicBezTo>
                  <a:cubicBezTo>
                    <a:pt x="58161" y="39841"/>
                    <a:pt x="59518" y="40686"/>
                    <a:pt x="61078" y="41174"/>
                  </a:cubicBezTo>
                  <a:cubicBezTo>
                    <a:pt x="57347" y="42243"/>
                    <a:pt x="53925" y="42662"/>
                    <a:pt x="50819" y="42662"/>
                  </a:cubicBezTo>
                  <a:cubicBezTo>
                    <a:pt x="46520" y="42662"/>
                    <a:pt x="42824" y="41860"/>
                    <a:pt x="39742" y="40864"/>
                  </a:cubicBezTo>
                  <a:cubicBezTo>
                    <a:pt x="41373" y="40388"/>
                    <a:pt x="42814" y="39507"/>
                    <a:pt x="43945" y="38281"/>
                  </a:cubicBezTo>
                  <a:cubicBezTo>
                    <a:pt x="44993" y="37126"/>
                    <a:pt x="45779" y="35673"/>
                    <a:pt x="46219" y="33959"/>
                  </a:cubicBezTo>
                  <a:cubicBezTo>
                    <a:pt x="48041" y="26910"/>
                    <a:pt x="42516" y="21172"/>
                    <a:pt x="35873" y="20100"/>
                  </a:cubicBezTo>
                  <a:cubicBezTo>
                    <a:pt x="33158" y="19659"/>
                    <a:pt x="30384" y="19529"/>
                    <a:pt x="27752" y="18755"/>
                  </a:cubicBezTo>
                  <a:cubicBezTo>
                    <a:pt x="25121" y="17981"/>
                    <a:pt x="22549" y="16433"/>
                    <a:pt x="21347" y="13956"/>
                  </a:cubicBezTo>
                  <a:cubicBezTo>
                    <a:pt x="20037" y="11254"/>
                    <a:pt x="20573" y="7944"/>
                    <a:pt x="19323" y="5205"/>
                  </a:cubicBezTo>
                  <a:cubicBezTo>
                    <a:pt x="18073" y="2443"/>
                    <a:pt x="15120" y="657"/>
                    <a:pt x="12191" y="145"/>
                  </a:cubicBezTo>
                  <a:cubicBezTo>
                    <a:pt x="11634" y="48"/>
                    <a:pt x="11068" y="1"/>
                    <a:pt x="10500"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2"/>
            <p:cNvSpPr/>
            <p:nvPr/>
          </p:nvSpPr>
          <p:spPr>
            <a:xfrm>
              <a:off x="6390157" y="1352074"/>
              <a:ext cx="55564" cy="127267"/>
            </a:xfrm>
            <a:custGeom>
              <a:avLst/>
              <a:gdLst/>
              <a:ahLst/>
              <a:cxnLst/>
              <a:rect l="l" t="t" r="r" b="b"/>
              <a:pathLst>
                <a:path w="5312" h="12167" extrusionOk="0">
                  <a:moveTo>
                    <a:pt x="2395" y="0"/>
                  </a:moveTo>
                  <a:cubicBezTo>
                    <a:pt x="1901" y="0"/>
                    <a:pt x="1418" y="194"/>
                    <a:pt x="1061" y="646"/>
                  </a:cubicBezTo>
                  <a:cubicBezTo>
                    <a:pt x="739" y="1038"/>
                    <a:pt x="620" y="1574"/>
                    <a:pt x="656" y="2086"/>
                  </a:cubicBezTo>
                  <a:cubicBezTo>
                    <a:pt x="691" y="2586"/>
                    <a:pt x="882" y="3074"/>
                    <a:pt x="1120" y="3527"/>
                  </a:cubicBezTo>
                  <a:cubicBezTo>
                    <a:pt x="1334" y="3955"/>
                    <a:pt x="1608" y="4348"/>
                    <a:pt x="1799" y="4777"/>
                  </a:cubicBezTo>
                  <a:cubicBezTo>
                    <a:pt x="1989" y="5218"/>
                    <a:pt x="2108" y="5694"/>
                    <a:pt x="2001" y="6158"/>
                  </a:cubicBezTo>
                  <a:cubicBezTo>
                    <a:pt x="1787" y="7182"/>
                    <a:pt x="644" y="7754"/>
                    <a:pt x="310" y="8730"/>
                  </a:cubicBezTo>
                  <a:cubicBezTo>
                    <a:pt x="1" y="9635"/>
                    <a:pt x="322" y="10623"/>
                    <a:pt x="941" y="11302"/>
                  </a:cubicBezTo>
                  <a:cubicBezTo>
                    <a:pt x="1414" y="11823"/>
                    <a:pt x="2060" y="12167"/>
                    <a:pt x="2742" y="12167"/>
                  </a:cubicBezTo>
                  <a:cubicBezTo>
                    <a:pt x="3056" y="12167"/>
                    <a:pt x="3377" y="12094"/>
                    <a:pt x="3692" y="11933"/>
                  </a:cubicBezTo>
                  <a:cubicBezTo>
                    <a:pt x="5156" y="11194"/>
                    <a:pt x="5311" y="9397"/>
                    <a:pt x="4501" y="8111"/>
                  </a:cubicBezTo>
                  <a:cubicBezTo>
                    <a:pt x="4168" y="7587"/>
                    <a:pt x="3775" y="7099"/>
                    <a:pt x="3513" y="6539"/>
                  </a:cubicBezTo>
                  <a:cubicBezTo>
                    <a:pt x="3251" y="5980"/>
                    <a:pt x="3132" y="5301"/>
                    <a:pt x="3370" y="4729"/>
                  </a:cubicBezTo>
                  <a:cubicBezTo>
                    <a:pt x="3632" y="4110"/>
                    <a:pt x="4275" y="3705"/>
                    <a:pt x="4549" y="3086"/>
                  </a:cubicBezTo>
                  <a:cubicBezTo>
                    <a:pt x="4835" y="2455"/>
                    <a:pt x="4692" y="1693"/>
                    <a:pt x="4347" y="1122"/>
                  </a:cubicBezTo>
                  <a:cubicBezTo>
                    <a:pt x="3936" y="452"/>
                    <a:pt x="3152" y="0"/>
                    <a:pt x="2395" y="0"/>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2"/>
            <p:cNvSpPr/>
            <p:nvPr/>
          </p:nvSpPr>
          <p:spPr>
            <a:xfrm>
              <a:off x="6186512" y="1673175"/>
              <a:ext cx="443786" cy="195142"/>
            </a:xfrm>
            <a:custGeom>
              <a:avLst/>
              <a:gdLst/>
              <a:ahLst/>
              <a:cxnLst/>
              <a:rect l="l" t="t" r="r" b="b"/>
              <a:pathLst>
                <a:path w="42427" h="18656" extrusionOk="0">
                  <a:moveTo>
                    <a:pt x="4425" y="0"/>
                  </a:moveTo>
                  <a:cubicBezTo>
                    <a:pt x="2234" y="0"/>
                    <a:pt x="0" y="1661"/>
                    <a:pt x="420" y="4071"/>
                  </a:cubicBezTo>
                  <a:cubicBezTo>
                    <a:pt x="575" y="4999"/>
                    <a:pt x="1170" y="5821"/>
                    <a:pt x="1932" y="6392"/>
                  </a:cubicBezTo>
                  <a:cubicBezTo>
                    <a:pt x="2694" y="6964"/>
                    <a:pt x="3599" y="7309"/>
                    <a:pt x="4516" y="7535"/>
                  </a:cubicBezTo>
                  <a:cubicBezTo>
                    <a:pt x="5373" y="7738"/>
                    <a:pt x="6254" y="7857"/>
                    <a:pt x="7087" y="8119"/>
                  </a:cubicBezTo>
                  <a:cubicBezTo>
                    <a:pt x="7933" y="8393"/>
                    <a:pt x="8754" y="8821"/>
                    <a:pt x="9278" y="9524"/>
                  </a:cubicBezTo>
                  <a:cubicBezTo>
                    <a:pt x="10421" y="11072"/>
                    <a:pt x="9838" y="13370"/>
                    <a:pt x="10790" y="15048"/>
                  </a:cubicBezTo>
                  <a:cubicBezTo>
                    <a:pt x="11612" y="16465"/>
                    <a:pt x="13398" y="17203"/>
                    <a:pt x="14993" y="17322"/>
                  </a:cubicBezTo>
                  <a:cubicBezTo>
                    <a:pt x="16577" y="17965"/>
                    <a:pt x="18708" y="18656"/>
                    <a:pt x="21351" y="18656"/>
                  </a:cubicBezTo>
                  <a:cubicBezTo>
                    <a:pt x="23125" y="18656"/>
                    <a:pt x="25149" y="18346"/>
                    <a:pt x="27399" y="17489"/>
                  </a:cubicBezTo>
                  <a:cubicBezTo>
                    <a:pt x="28995" y="17370"/>
                    <a:pt x="30805" y="16632"/>
                    <a:pt x="31626" y="15203"/>
                  </a:cubicBezTo>
                  <a:cubicBezTo>
                    <a:pt x="32579" y="13536"/>
                    <a:pt x="31995" y="11238"/>
                    <a:pt x="33138" y="9690"/>
                  </a:cubicBezTo>
                  <a:cubicBezTo>
                    <a:pt x="33662" y="8988"/>
                    <a:pt x="34484" y="8548"/>
                    <a:pt x="35329" y="8286"/>
                  </a:cubicBezTo>
                  <a:cubicBezTo>
                    <a:pt x="36162" y="8024"/>
                    <a:pt x="37043" y="7905"/>
                    <a:pt x="37901" y="7690"/>
                  </a:cubicBezTo>
                  <a:cubicBezTo>
                    <a:pt x="38818" y="7464"/>
                    <a:pt x="39722" y="7131"/>
                    <a:pt x="40484" y="6559"/>
                  </a:cubicBezTo>
                  <a:cubicBezTo>
                    <a:pt x="41246" y="5988"/>
                    <a:pt x="41842" y="5166"/>
                    <a:pt x="42008" y="4226"/>
                  </a:cubicBezTo>
                  <a:cubicBezTo>
                    <a:pt x="42427" y="1823"/>
                    <a:pt x="40197" y="164"/>
                    <a:pt x="38018" y="164"/>
                  </a:cubicBezTo>
                  <a:cubicBezTo>
                    <a:pt x="37779" y="164"/>
                    <a:pt x="37540" y="184"/>
                    <a:pt x="37305" y="225"/>
                  </a:cubicBezTo>
                  <a:cubicBezTo>
                    <a:pt x="36067" y="439"/>
                    <a:pt x="34829" y="1189"/>
                    <a:pt x="34305" y="2356"/>
                  </a:cubicBezTo>
                  <a:cubicBezTo>
                    <a:pt x="33781" y="3499"/>
                    <a:pt x="34007" y="4892"/>
                    <a:pt x="33448" y="6023"/>
                  </a:cubicBezTo>
                  <a:cubicBezTo>
                    <a:pt x="32948" y="7059"/>
                    <a:pt x="31876" y="7714"/>
                    <a:pt x="30769" y="8036"/>
                  </a:cubicBezTo>
                  <a:cubicBezTo>
                    <a:pt x="29662" y="8369"/>
                    <a:pt x="28495" y="8417"/>
                    <a:pt x="27352" y="8607"/>
                  </a:cubicBezTo>
                  <a:cubicBezTo>
                    <a:pt x="24566" y="9059"/>
                    <a:pt x="22244" y="11465"/>
                    <a:pt x="23006" y="14429"/>
                  </a:cubicBezTo>
                  <a:cubicBezTo>
                    <a:pt x="23197" y="15144"/>
                    <a:pt x="23530" y="15763"/>
                    <a:pt x="23970" y="16239"/>
                  </a:cubicBezTo>
                  <a:cubicBezTo>
                    <a:pt x="24423" y="16739"/>
                    <a:pt x="24994" y="17096"/>
                    <a:pt x="25649" y="17299"/>
                  </a:cubicBezTo>
                  <a:cubicBezTo>
                    <a:pt x="24082" y="17743"/>
                    <a:pt x="22647" y="17917"/>
                    <a:pt x="21343" y="17917"/>
                  </a:cubicBezTo>
                  <a:cubicBezTo>
                    <a:pt x="19537" y="17917"/>
                    <a:pt x="17984" y="17583"/>
                    <a:pt x="16684" y="17168"/>
                  </a:cubicBezTo>
                  <a:cubicBezTo>
                    <a:pt x="17374" y="16965"/>
                    <a:pt x="17982" y="16596"/>
                    <a:pt x="18446" y="16084"/>
                  </a:cubicBezTo>
                  <a:cubicBezTo>
                    <a:pt x="18886" y="15596"/>
                    <a:pt x="19220" y="14989"/>
                    <a:pt x="19410" y="14262"/>
                  </a:cubicBezTo>
                  <a:cubicBezTo>
                    <a:pt x="20172" y="11298"/>
                    <a:pt x="17851" y="8893"/>
                    <a:pt x="15065" y="8440"/>
                  </a:cubicBezTo>
                  <a:cubicBezTo>
                    <a:pt x="13922" y="8262"/>
                    <a:pt x="12755" y="8202"/>
                    <a:pt x="11647" y="7881"/>
                  </a:cubicBezTo>
                  <a:cubicBezTo>
                    <a:pt x="10552" y="7559"/>
                    <a:pt x="9469" y="6904"/>
                    <a:pt x="8969" y="5869"/>
                  </a:cubicBezTo>
                  <a:cubicBezTo>
                    <a:pt x="8409" y="4726"/>
                    <a:pt x="8635" y="3344"/>
                    <a:pt x="8111" y="2190"/>
                  </a:cubicBezTo>
                  <a:cubicBezTo>
                    <a:pt x="7587" y="1023"/>
                    <a:pt x="6349" y="285"/>
                    <a:pt x="5123" y="58"/>
                  </a:cubicBezTo>
                  <a:cubicBezTo>
                    <a:pt x="4893" y="19"/>
                    <a:pt x="4659" y="0"/>
                    <a:pt x="4425" y="0"/>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2"/>
            <p:cNvSpPr/>
            <p:nvPr/>
          </p:nvSpPr>
          <p:spPr>
            <a:xfrm>
              <a:off x="6234858" y="1566672"/>
              <a:ext cx="363516" cy="159923"/>
            </a:xfrm>
            <a:custGeom>
              <a:avLst/>
              <a:gdLst/>
              <a:ahLst/>
              <a:cxnLst/>
              <a:rect l="l" t="t" r="r" b="b"/>
              <a:pathLst>
                <a:path w="34753" h="15289" extrusionOk="0">
                  <a:moveTo>
                    <a:pt x="3622" y="1"/>
                  </a:moveTo>
                  <a:cubicBezTo>
                    <a:pt x="1834" y="1"/>
                    <a:pt x="1" y="1367"/>
                    <a:pt x="334" y="3335"/>
                  </a:cubicBezTo>
                  <a:cubicBezTo>
                    <a:pt x="477" y="4097"/>
                    <a:pt x="965" y="4775"/>
                    <a:pt x="1584" y="5240"/>
                  </a:cubicBezTo>
                  <a:cubicBezTo>
                    <a:pt x="2203" y="5704"/>
                    <a:pt x="2954" y="5990"/>
                    <a:pt x="3704" y="6168"/>
                  </a:cubicBezTo>
                  <a:cubicBezTo>
                    <a:pt x="4406" y="6347"/>
                    <a:pt x="5120" y="6442"/>
                    <a:pt x="5811" y="6657"/>
                  </a:cubicBezTo>
                  <a:cubicBezTo>
                    <a:pt x="6502" y="6871"/>
                    <a:pt x="7168" y="7228"/>
                    <a:pt x="7597" y="7811"/>
                  </a:cubicBezTo>
                  <a:cubicBezTo>
                    <a:pt x="8538" y="9074"/>
                    <a:pt x="8061" y="10955"/>
                    <a:pt x="8847" y="12324"/>
                  </a:cubicBezTo>
                  <a:cubicBezTo>
                    <a:pt x="9514" y="13491"/>
                    <a:pt x="10978" y="14086"/>
                    <a:pt x="12288" y="14193"/>
                  </a:cubicBezTo>
                  <a:cubicBezTo>
                    <a:pt x="13586" y="14717"/>
                    <a:pt x="15324" y="15289"/>
                    <a:pt x="17491" y="15289"/>
                  </a:cubicBezTo>
                  <a:cubicBezTo>
                    <a:pt x="18944" y="15289"/>
                    <a:pt x="20599" y="15027"/>
                    <a:pt x="22444" y="14324"/>
                  </a:cubicBezTo>
                  <a:cubicBezTo>
                    <a:pt x="23754" y="14229"/>
                    <a:pt x="25230" y="13634"/>
                    <a:pt x="25909" y="12455"/>
                  </a:cubicBezTo>
                  <a:cubicBezTo>
                    <a:pt x="26695" y="11086"/>
                    <a:pt x="26206" y="9205"/>
                    <a:pt x="27147" y="7942"/>
                  </a:cubicBezTo>
                  <a:cubicBezTo>
                    <a:pt x="27576" y="7359"/>
                    <a:pt x="28254" y="7002"/>
                    <a:pt x="28933" y="6788"/>
                  </a:cubicBezTo>
                  <a:cubicBezTo>
                    <a:pt x="29624" y="6573"/>
                    <a:pt x="30338" y="6478"/>
                    <a:pt x="31040" y="6299"/>
                  </a:cubicBezTo>
                  <a:cubicBezTo>
                    <a:pt x="31802" y="6121"/>
                    <a:pt x="32541" y="5847"/>
                    <a:pt x="33160" y="5371"/>
                  </a:cubicBezTo>
                  <a:cubicBezTo>
                    <a:pt x="33779" y="4906"/>
                    <a:pt x="34279" y="4228"/>
                    <a:pt x="34410" y="3466"/>
                  </a:cubicBezTo>
                  <a:cubicBezTo>
                    <a:pt x="34753" y="1504"/>
                    <a:pt x="32934" y="140"/>
                    <a:pt x="31142" y="140"/>
                  </a:cubicBezTo>
                  <a:cubicBezTo>
                    <a:pt x="30944" y="140"/>
                    <a:pt x="30747" y="157"/>
                    <a:pt x="30552" y="192"/>
                  </a:cubicBezTo>
                  <a:cubicBezTo>
                    <a:pt x="29552" y="358"/>
                    <a:pt x="28528" y="977"/>
                    <a:pt x="28100" y="1930"/>
                  </a:cubicBezTo>
                  <a:cubicBezTo>
                    <a:pt x="27671" y="2870"/>
                    <a:pt x="27861" y="4013"/>
                    <a:pt x="27409" y="4942"/>
                  </a:cubicBezTo>
                  <a:cubicBezTo>
                    <a:pt x="26992" y="5787"/>
                    <a:pt x="26111" y="6323"/>
                    <a:pt x="25206" y="6585"/>
                  </a:cubicBezTo>
                  <a:cubicBezTo>
                    <a:pt x="24290" y="6859"/>
                    <a:pt x="23337" y="6895"/>
                    <a:pt x="22408" y="7049"/>
                  </a:cubicBezTo>
                  <a:cubicBezTo>
                    <a:pt x="20122" y="7419"/>
                    <a:pt x="18229" y="9395"/>
                    <a:pt x="18848" y="11812"/>
                  </a:cubicBezTo>
                  <a:cubicBezTo>
                    <a:pt x="19003" y="12407"/>
                    <a:pt x="19277" y="12907"/>
                    <a:pt x="19634" y="13300"/>
                  </a:cubicBezTo>
                  <a:cubicBezTo>
                    <a:pt x="20003" y="13717"/>
                    <a:pt x="20480" y="14003"/>
                    <a:pt x="21015" y="14169"/>
                  </a:cubicBezTo>
                  <a:cubicBezTo>
                    <a:pt x="19734" y="14533"/>
                    <a:pt x="18559" y="14676"/>
                    <a:pt x="17491" y="14676"/>
                  </a:cubicBezTo>
                  <a:cubicBezTo>
                    <a:pt x="16010" y="14676"/>
                    <a:pt x="14735" y="14401"/>
                    <a:pt x="13669" y="14062"/>
                  </a:cubicBezTo>
                  <a:cubicBezTo>
                    <a:pt x="14229" y="13896"/>
                    <a:pt x="14729" y="13598"/>
                    <a:pt x="15110" y="13169"/>
                  </a:cubicBezTo>
                  <a:cubicBezTo>
                    <a:pt x="15479" y="12776"/>
                    <a:pt x="15741" y="12276"/>
                    <a:pt x="15896" y="11681"/>
                  </a:cubicBezTo>
                  <a:cubicBezTo>
                    <a:pt x="16527" y="9264"/>
                    <a:pt x="14622" y="7288"/>
                    <a:pt x="12336" y="6919"/>
                  </a:cubicBezTo>
                  <a:cubicBezTo>
                    <a:pt x="11407" y="6764"/>
                    <a:pt x="10454" y="6728"/>
                    <a:pt x="9550" y="6454"/>
                  </a:cubicBezTo>
                  <a:cubicBezTo>
                    <a:pt x="8645" y="6192"/>
                    <a:pt x="7752" y="5656"/>
                    <a:pt x="7347" y="4811"/>
                  </a:cubicBezTo>
                  <a:cubicBezTo>
                    <a:pt x="6894" y="3871"/>
                    <a:pt x="7073" y="2739"/>
                    <a:pt x="6644" y="1799"/>
                  </a:cubicBezTo>
                  <a:cubicBezTo>
                    <a:pt x="6216" y="846"/>
                    <a:pt x="5204" y="227"/>
                    <a:pt x="4192" y="49"/>
                  </a:cubicBezTo>
                  <a:cubicBezTo>
                    <a:pt x="4004" y="16"/>
                    <a:pt x="3813" y="1"/>
                    <a:pt x="3622"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2"/>
            <p:cNvSpPr/>
            <p:nvPr/>
          </p:nvSpPr>
          <p:spPr>
            <a:xfrm>
              <a:off x="6272420" y="1485931"/>
              <a:ext cx="290432" cy="127706"/>
            </a:xfrm>
            <a:custGeom>
              <a:avLst/>
              <a:gdLst/>
              <a:ahLst/>
              <a:cxnLst/>
              <a:rect l="l" t="t" r="r" b="b"/>
              <a:pathLst>
                <a:path w="27766" h="12209" extrusionOk="0">
                  <a:moveTo>
                    <a:pt x="2883" y="0"/>
                  </a:moveTo>
                  <a:cubicBezTo>
                    <a:pt x="1460" y="0"/>
                    <a:pt x="1" y="1084"/>
                    <a:pt x="279" y="2660"/>
                  </a:cubicBezTo>
                  <a:cubicBezTo>
                    <a:pt x="386" y="3267"/>
                    <a:pt x="779" y="3803"/>
                    <a:pt x="1268" y="4184"/>
                  </a:cubicBezTo>
                  <a:cubicBezTo>
                    <a:pt x="1768" y="4553"/>
                    <a:pt x="2363" y="4779"/>
                    <a:pt x="2970" y="4922"/>
                  </a:cubicBezTo>
                  <a:cubicBezTo>
                    <a:pt x="3530" y="5065"/>
                    <a:pt x="4101" y="5136"/>
                    <a:pt x="4649" y="5315"/>
                  </a:cubicBezTo>
                  <a:cubicBezTo>
                    <a:pt x="5197" y="5482"/>
                    <a:pt x="5732" y="5767"/>
                    <a:pt x="6078" y="6232"/>
                  </a:cubicBezTo>
                  <a:cubicBezTo>
                    <a:pt x="6828" y="7244"/>
                    <a:pt x="6447" y="8744"/>
                    <a:pt x="7066" y="9839"/>
                  </a:cubicBezTo>
                  <a:cubicBezTo>
                    <a:pt x="7602" y="10768"/>
                    <a:pt x="8780" y="11256"/>
                    <a:pt x="9816" y="11328"/>
                  </a:cubicBezTo>
                  <a:cubicBezTo>
                    <a:pt x="10852" y="11756"/>
                    <a:pt x="12245" y="12209"/>
                    <a:pt x="13971" y="12209"/>
                  </a:cubicBezTo>
                  <a:cubicBezTo>
                    <a:pt x="15138" y="12209"/>
                    <a:pt x="16460" y="11994"/>
                    <a:pt x="17936" y="11435"/>
                  </a:cubicBezTo>
                  <a:cubicBezTo>
                    <a:pt x="18984" y="11363"/>
                    <a:pt x="20163" y="10887"/>
                    <a:pt x="20699" y="9946"/>
                  </a:cubicBezTo>
                  <a:cubicBezTo>
                    <a:pt x="21330" y="8851"/>
                    <a:pt x="20937" y="7351"/>
                    <a:pt x="21699" y="6339"/>
                  </a:cubicBezTo>
                  <a:cubicBezTo>
                    <a:pt x="22032" y="5875"/>
                    <a:pt x="22568" y="5589"/>
                    <a:pt x="23127" y="5422"/>
                  </a:cubicBezTo>
                  <a:cubicBezTo>
                    <a:pt x="23675" y="5244"/>
                    <a:pt x="24247" y="5172"/>
                    <a:pt x="24806" y="5029"/>
                  </a:cubicBezTo>
                  <a:cubicBezTo>
                    <a:pt x="25413" y="4886"/>
                    <a:pt x="26009" y="4660"/>
                    <a:pt x="26497" y="4291"/>
                  </a:cubicBezTo>
                  <a:cubicBezTo>
                    <a:pt x="26997" y="3910"/>
                    <a:pt x="27390" y="3374"/>
                    <a:pt x="27497" y="2767"/>
                  </a:cubicBezTo>
                  <a:cubicBezTo>
                    <a:pt x="27765" y="1191"/>
                    <a:pt x="26314" y="107"/>
                    <a:pt x="24884" y="107"/>
                  </a:cubicBezTo>
                  <a:cubicBezTo>
                    <a:pt x="24726" y="107"/>
                    <a:pt x="24568" y="120"/>
                    <a:pt x="24413" y="148"/>
                  </a:cubicBezTo>
                  <a:cubicBezTo>
                    <a:pt x="23616" y="291"/>
                    <a:pt x="22806" y="779"/>
                    <a:pt x="22461" y="1541"/>
                  </a:cubicBezTo>
                  <a:cubicBezTo>
                    <a:pt x="22115" y="2291"/>
                    <a:pt x="22258" y="3196"/>
                    <a:pt x="21901" y="3946"/>
                  </a:cubicBezTo>
                  <a:cubicBezTo>
                    <a:pt x="21568" y="4624"/>
                    <a:pt x="20865" y="5041"/>
                    <a:pt x="20139" y="5255"/>
                  </a:cubicBezTo>
                  <a:cubicBezTo>
                    <a:pt x="19413" y="5470"/>
                    <a:pt x="18651" y="5505"/>
                    <a:pt x="17912" y="5625"/>
                  </a:cubicBezTo>
                  <a:cubicBezTo>
                    <a:pt x="16079" y="5922"/>
                    <a:pt x="14567" y="7494"/>
                    <a:pt x="15067" y="9435"/>
                  </a:cubicBezTo>
                  <a:cubicBezTo>
                    <a:pt x="15186" y="9911"/>
                    <a:pt x="15400" y="10304"/>
                    <a:pt x="15686" y="10625"/>
                  </a:cubicBezTo>
                  <a:cubicBezTo>
                    <a:pt x="15984" y="10947"/>
                    <a:pt x="16365" y="11185"/>
                    <a:pt x="16793" y="11316"/>
                  </a:cubicBezTo>
                  <a:cubicBezTo>
                    <a:pt x="15772" y="11610"/>
                    <a:pt x="14835" y="11724"/>
                    <a:pt x="13982" y="11724"/>
                  </a:cubicBezTo>
                  <a:cubicBezTo>
                    <a:pt x="12796" y="11724"/>
                    <a:pt x="11775" y="11502"/>
                    <a:pt x="10923" y="11232"/>
                  </a:cubicBezTo>
                  <a:cubicBezTo>
                    <a:pt x="11376" y="11101"/>
                    <a:pt x="11769" y="10851"/>
                    <a:pt x="12078" y="10518"/>
                  </a:cubicBezTo>
                  <a:cubicBezTo>
                    <a:pt x="12364" y="10197"/>
                    <a:pt x="12590" y="9804"/>
                    <a:pt x="12709" y="9327"/>
                  </a:cubicBezTo>
                  <a:cubicBezTo>
                    <a:pt x="13209" y="7399"/>
                    <a:pt x="11685" y="5815"/>
                    <a:pt x="9864" y="5517"/>
                  </a:cubicBezTo>
                  <a:cubicBezTo>
                    <a:pt x="9114" y="5398"/>
                    <a:pt x="8352" y="5363"/>
                    <a:pt x="7637" y="5148"/>
                  </a:cubicBezTo>
                  <a:cubicBezTo>
                    <a:pt x="6911" y="4934"/>
                    <a:pt x="6209" y="4517"/>
                    <a:pt x="5875" y="3839"/>
                  </a:cubicBezTo>
                  <a:cubicBezTo>
                    <a:pt x="5506" y="3088"/>
                    <a:pt x="5661" y="2184"/>
                    <a:pt x="5316" y="1434"/>
                  </a:cubicBezTo>
                  <a:cubicBezTo>
                    <a:pt x="4970" y="672"/>
                    <a:pt x="4161" y="183"/>
                    <a:pt x="3351" y="40"/>
                  </a:cubicBezTo>
                  <a:cubicBezTo>
                    <a:pt x="3197" y="13"/>
                    <a:pt x="3040" y="0"/>
                    <a:pt x="2883" y="0"/>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2"/>
            <p:cNvSpPr/>
            <p:nvPr/>
          </p:nvSpPr>
          <p:spPr>
            <a:xfrm>
              <a:off x="6319887" y="1450304"/>
              <a:ext cx="197464" cy="86870"/>
            </a:xfrm>
            <a:custGeom>
              <a:avLst/>
              <a:gdLst/>
              <a:ahLst/>
              <a:cxnLst/>
              <a:rect l="l" t="t" r="r" b="b"/>
              <a:pathLst>
                <a:path w="18878" h="8305" extrusionOk="0">
                  <a:moveTo>
                    <a:pt x="1954" y="1"/>
                  </a:moveTo>
                  <a:cubicBezTo>
                    <a:pt x="984" y="1"/>
                    <a:pt x="0" y="743"/>
                    <a:pt x="182" y="1803"/>
                  </a:cubicBezTo>
                  <a:cubicBezTo>
                    <a:pt x="254" y="2220"/>
                    <a:pt x="516" y="2589"/>
                    <a:pt x="861" y="2839"/>
                  </a:cubicBezTo>
                  <a:cubicBezTo>
                    <a:pt x="1194" y="3101"/>
                    <a:pt x="1599" y="3244"/>
                    <a:pt x="2004" y="3351"/>
                  </a:cubicBezTo>
                  <a:cubicBezTo>
                    <a:pt x="2385" y="3446"/>
                    <a:pt x="2778" y="3494"/>
                    <a:pt x="3159" y="3613"/>
                  </a:cubicBezTo>
                  <a:cubicBezTo>
                    <a:pt x="3528" y="3732"/>
                    <a:pt x="3897" y="3923"/>
                    <a:pt x="4123" y="4232"/>
                  </a:cubicBezTo>
                  <a:cubicBezTo>
                    <a:pt x="4635" y="4923"/>
                    <a:pt x="4373" y="5947"/>
                    <a:pt x="4802" y="6685"/>
                  </a:cubicBezTo>
                  <a:cubicBezTo>
                    <a:pt x="5159" y="7328"/>
                    <a:pt x="5957" y="7649"/>
                    <a:pt x="6671" y="7709"/>
                  </a:cubicBezTo>
                  <a:cubicBezTo>
                    <a:pt x="7374" y="7995"/>
                    <a:pt x="8314" y="8304"/>
                    <a:pt x="9493" y="8304"/>
                  </a:cubicBezTo>
                  <a:cubicBezTo>
                    <a:pt x="10291" y="8304"/>
                    <a:pt x="11184" y="8161"/>
                    <a:pt x="12184" y="7780"/>
                  </a:cubicBezTo>
                  <a:cubicBezTo>
                    <a:pt x="12898" y="7721"/>
                    <a:pt x="13708" y="7399"/>
                    <a:pt x="14065" y="6756"/>
                  </a:cubicBezTo>
                  <a:cubicBezTo>
                    <a:pt x="14494" y="6018"/>
                    <a:pt x="14232" y="4994"/>
                    <a:pt x="14744" y="4304"/>
                  </a:cubicBezTo>
                  <a:cubicBezTo>
                    <a:pt x="14982" y="3994"/>
                    <a:pt x="15339" y="3804"/>
                    <a:pt x="15720" y="3685"/>
                  </a:cubicBezTo>
                  <a:cubicBezTo>
                    <a:pt x="16089" y="3566"/>
                    <a:pt x="16482" y="3518"/>
                    <a:pt x="16863" y="3423"/>
                  </a:cubicBezTo>
                  <a:cubicBezTo>
                    <a:pt x="17268" y="3316"/>
                    <a:pt x="17673" y="3173"/>
                    <a:pt x="18018" y="2911"/>
                  </a:cubicBezTo>
                  <a:cubicBezTo>
                    <a:pt x="18351" y="2661"/>
                    <a:pt x="18613" y="2292"/>
                    <a:pt x="18685" y="1875"/>
                  </a:cubicBezTo>
                  <a:cubicBezTo>
                    <a:pt x="18877" y="815"/>
                    <a:pt x="17885" y="72"/>
                    <a:pt x="16913" y="72"/>
                  </a:cubicBezTo>
                  <a:cubicBezTo>
                    <a:pt x="16804" y="72"/>
                    <a:pt x="16696" y="82"/>
                    <a:pt x="16589" y="101"/>
                  </a:cubicBezTo>
                  <a:cubicBezTo>
                    <a:pt x="16053" y="196"/>
                    <a:pt x="15494" y="529"/>
                    <a:pt x="15256" y="1041"/>
                  </a:cubicBezTo>
                  <a:cubicBezTo>
                    <a:pt x="15029" y="1553"/>
                    <a:pt x="15125" y="2173"/>
                    <a:pt x="14887" y="2673"/>
                  </a:cubicBezTo>
                  <a:cubicBezTo>
                    <a:pt x="14660" y="3137"/>
                    <a:pt x="14184" y="3435"/>
                    <a:pt x="13684" y="3577"/>
                  </a:cubicBezTo>
                  <a:cubicBezTo>
                    <a:pt x="13196" y="3720"/>
                    <a:pt x="12672" y="3744"/>
                    <a:pt x="12172" y="3827"/>
                  </a:cubicBezTo>
                  <a:cubicBezTo>
                    <a:pt x="10922" y="4030"/>
                    <a:pt x="9898" y="5101"/>
                    <a:pt x="10231" y="6411"/>
                  </a:cubicBezTo>
                  <a:cubicBezTo>
                    <a:pt x="10315" y="6733"/>
                    <a:pt x="10469" y="7006"/>
                    <a:pt x="10660" y="7221"/>
                  </a:cubicBezTo>
                  <a:cubicBezTo>
                    <a:pt x="10862" y="7447"/>
                    <a:pt x="11124" y="7602"/>
                    <a:pt x="11410" y="7697"/>
                  </a:cubicBezTo>
                  <a:cubicBezTo>
                    <a:pt x="10712" y="7897"/>
                    <a:pt x="10072" y="7975"/>
                    <a:pt x="9491" y="7975"/>
                  </a:cubicBezTo>
                  <a:cubicBezTo>
                    <a:pt x="8686" y="7975"/>
                    <a:pt x="7995" y="7824"/>
                    <a:pt x="7421" y="7637"/>
                  </a:cubicBezTo>
                  <a:cubicBezTo>
                    <a:pt x="7731" y="7542"/>
                    <a:pt x="7993" y="7376"/>
                    <a:pt x="8207" y="7149"/>
                  </a:cubicBezTo>
                  <a:cubicBezTo>
                    <a:pt x="8398" y="6935"/>
                    <a:pt x="8552" y="6661"/>
                    <a:pt x="8636" y="6340"/>
                  </a:cubicBezTo>
                  <a:cubicBezTo>
                    <a:pt x="8969" y="5030"/>
                    <a:pt x="7945" y="3958"/>
                    <a:pt x="6695" y="3756"/>
                  </a:cubicBezTo>
                  <a:cubicBezTo>
                    <a:pt x="6195" y="3673"/>
                    <a:pt x="5671" y="3649"/>
                    <a:pt x="5183" y="3506"/>
                  </a:cubicBezTo>
                  <a:cubicBezTo>
                    <a:pt x="4695" y="3363"/>
                    <a:pt x="4207" y="3065"/>
                    <a:pt x="3980" y="2601"/>
                  </a:cubicBezTo>
                  <a:cubicBezTo>
                    <a:pt x="3742" y="2101"/>
                    <a:pt x="3838" y="1482"/>
                    <a:pt x="3611" y="970"/>
                  </a:cubicBezTo>
                  <a:cubicBezTo>
                    <a:pt x="3373" y="458"/>
                    <a:pt x="2826" y="125"/>
                    <a:pt x="2278" y="29"/>
                  </a:cubicBezTo>
                  <a:cubicBezTo>
                    <a:pt x="2171" y="10"/>
                    <a:pt x="2063" y="1"/>
                    <a:pt x="1954"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2"/>
            <p:cNvSpPr/>
            <p:nvPr/>
          </p:nvSpPr>
          <p:spPr>
            <a:xfrm>
              <a:off x="6408222" y="1535543"/>
              <a:ext cx="14947" cy="1166321"/>
            </a:xfrm>
            <a:custGeom>
              <a:avLst/>
              <a:gdLst/>
              <a:ahLst/>
              <a:cxnLst/>
              <a:rect l="l" t="t" r="r" b="b"/>
              <a:pathLst>
                <a:path w="1429" h="111503" extrusionOk="0">
                  <a:moveTo>
                    <a:pt x="0" y="0"/>
                  </a:moveTo>
                  <a:lnTo>
                    <a:pt x="0" y="111502"/>
                  </a:lnTo>
                  <a:lnTo>
                    <a:pt x="1429" y="111502"/>
                  </a:lnTo>
                  <a:lnTo>
                    <a:pt x="1429" y="0"/>
                  </a:ln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2"/>
            <p:cNvSpPr/>
            <p:nvPr/>
          </p:nvSpPr>
          <p:spPr>
            <a:xfrm>
              <a:off x="7281987" y="1487092"/>
              <a:ext cx="146597" cy="31777"/>
            </a:xfrm>
            <a:custGeom>
              <a:avLst/>
              <a:gdLst/>
              <a:ahLst/>
              <a:cxnLst/>
              <a:rect l="l" t="t" r="r" b="b"/>
              <a:pathLst>
                <a:path w="14015" h="3038" extrusionOk="0">
                  <a:moveTo>
                    <a:pt x="1525" y="1"/>
                  </a:moveTo>
                  <a:cubicBezTo>
                    <a:pt x="691" y="1"/>
                    <a:pt x="1" y="680"/>
                    <a:pt x="1" y="1513"/>
                  </a:cubicBezTo>
                  <a:cubicBezTo>
                    <a:pt x="1" y="2358"/>
                    <a:pt x="691" y="3037"/>
                    <a:pt x="1525" y="3037"/>
                  </a:cubicBezTo>
                  <a:lnTo>
                    <a:pt x="12490" y="3037"/>
                  </a:lnTo>
                  <a:cubicBezTo>
                    <a:pt x="13324" y="3037"/>
                    <a:pt x="14014" y="2358"/>
                    <a:pt x="14014" y="1513"/>
                  </a:cubicBezTo>
                  <a:cubicBezTo>
                    <a:pt x="14014" y="680"/>
                    <a:pt x="13324" y="1"/>
                    <a:pt x="124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2"/>
            <p:cNvSpPr/>
            <p:nvPr/>
          </p:nvSpPr>
          <p:spPr>
            <a:xfrm>
              <a:off x="7081354" y="1276752"/>
              <a:ext cx="146471" cy="31893"/>
            </a:xfrm>
            <a:custGeom>
              <a:avLst/>
              <a:gdLst/>
              <a:ahLst/>
              <a:cxnLst/>
              <a:rect l="l" t="t" r="r" b="b"/>
              <a:pathLst>
                <a:path w="14003" h="3049" extrusionOk="0">
                  <a:moveTo>
                    <a:pt x="1525" y="0"/>
                  </a:moveTo>
                  <a:cubicBezTo>
                    <a:pt x="679" y="0"/>
                    <a:pt x="1" y="691"/>
                    <a:pt x="1" y="1524"/>
                  </a:cubicBezTo>
                  <a:cubicBezTo>
                    <a:pt x="1" y="2358"/>
                    <a:pt x="679" y="3048"/>
                    <a:pt x="1525" y="3048"/>
                  </a:cubicBezTo>
                  <a:lnTo>
                    <a:pt x="12490" y="3048"/>
                  </a:lnTo>
                  <a:cubicBezTo>
                    <a:pt x="13324" y="3048"/>
                    <a:pt x="14002" y="2358"/>
                    <a:pt x="14002" y="1524"/>
                  </a:cubicBezTo>
                  <a:cubicBezTo>
                    <a:pt x="14002" y="691"/>
                    <a:pt x="13324" y="0"/>
                    <a:pt x="124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2"/>
            <p:cNvSpPr/>
            <p:nvPr/>
          </p:nvSpPr>
          <p:spPr>
            <a:xfrm>
              <a:off x="7272521" y="1149349"/>
              <a:ext cx="146471" cy="31893"/>
            </a:xfrm>
            <a:custGeom>
              <a:avLst/>
              <a:gdLst/>
              <a:ahLst/>
              <a:cxnLst/>
              <a:rect l="l" t="t" r="r" b="b"/>
              <a:pathLst>
                <a:path w="14003" h="3049" extrusionOk="0">
                  <a:moveTo>
                    <a:pt x="1513" y="0"/>
                  </a:moveTo>
                  <a:cubicBezTo>
                    <a:pt x="679" y="0"/>
                    <a:pt x="1" y="691"/>
                    <a:pt x="1" y="1524"/>
                  </a:cubicBezTo>
                  <a:cubicBezTo>
                    <a:pt x="1" y="2358"/>
                    <a:pt x="679" y="3048"/>
                    <a:pt x="1513" y="3048"/>
                  </a:cubicBezTo>
                  <a:lnTo>
                    <a:pt x="12478" y="3048"/>
                  </a:lnTo>
                  <a:cubicBezTo>
                    <a:pt x="13324" y="3048"/>
                    <a:pt x="14002" y="2358"/>
                    <a:pt x="14002" y="1524"/>
                  </a:cubicBezTo>
                  <a:cubicBezTo>
                    <a:pt x="14002" y="691"/>
                    <a:pt x="13324" y="0"/>
                    <a:pt x="124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2"/>
            <p:cNvSpPr/>
            <p:nvPr/>
          </p:nvSpPr>
          <p:spPr>
            <a:xfrm>
              <a:off x="7272521" y="1891601"/>
              <a:ext cx="146471" cy="31893"/>
            </a:xfrm>
            <a:custGeom>
              <a:avLst/>
              <a:gdLst/>
              <a:ahLst/>
              <a:cxnLst/>
              <a:rect l="l" t="t" r="r" b="b"/>
              <a:pathLst>
                <a:path w="14003" h="3049" extrusionOk="0">
                  <a:moveTo>
                    <a:pt x="1513" y="0"/>
                  </a:moveTo>
                  <a:cubicBezTo>
                    <a:pt x="679" y="0"/>
                    <a:pt x="1" y="691"/>
                    <a:pt x="1" y="1524"/>
                  </a:cubicBezTo>
                  <a:cubicBezTo>
                    <a:pt x="1" y="2358"/>
                    <a:pt x="679" y="3048"/>
                    <a:pt x="1513" y="3048"/>
                  </a:cubicBezTo>
                  <a:lnTo>
                    <a:pt x="12478" y="3048"/>
                  </a:lnTo>
                  <a:cubicBezTo>
                    <a:pt x="13324" y="3048"/>
                    <a:pt x="14002" y="2358"/>
                    <a:pt x="14002" y="1524"/>
                  </a:cubicBezTo>
                  <a:cubicBezTo>
                    <a:pt x="14002" y="691"/>
                    <a:pt x="13324" y="0"/>
                    <a:pt x="124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2"/>
            <p:cNvSpPr/>
            <p:nvPr/>
          </p:nvSpPr>
          <p:spPr>
            <a:xfrm>
              <a:off x="7100412" y="2054118"/>
              <a:ext cx="146586" cy="31893"/>
            </a:xfrm>
            <a:custGeom>
              <a:avLst/>
              <a:gdLst/>
              <a:ahLst/>
              <a:cxnLst/>
              <a:rect l="l" t="t" r="r" b="b"/>
              <a:pathLst>
                <a:path w="14014" h="3049" extrusionOk="0">
                  <a:moveTo>
                    <a:pt x="1524" y="1"/>
                  </a:moveTo>
                  <a:cubicBezTo>
                    <a:pt x="691" y="1"/>
                    <a:pt x="0" y="680"/>
                    <a:pt x="0" y="1525"/>
                  </a:cubicBezTo>
                  <a:cubicBezTo>
                    <a:pt x="0" y="2358"/>
                    <a:pt x="691" y="3049"/>
                    <a:pt x="1524" y="3049"/>
                  </a:cubicBezTo>
                  <a:lnTo>
                    <a:pt x="12490" y="3049"/>
                  </a:lnTo>
                  <a:cubicBezTo>
                    <a:pt x="13323" y="3049"/>
                    <a:pt x="14014" y="2358"/>
                    <a:pt x="14014" y="1525"/>
                  </a:cubicBezTo>
                  <a:cubicBezTo>
                    <a:pt x="14014" y="680"/>
                    <a:pt x="13323" y="1"/>
                    <a:pt x="124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2"/>
            <p:cNvSpPr/>
            <p:nvPr/>
          </p:nvSpPr>
          <p:spPr>
            <a:xfrm>
              <a:off x="8172447" y="2323380"/>
              <a:ext cx="277106" cy="476118"/>
            </a:xfrm>
            <a:custGeom>
              <a:avLst/>
              <a:gdLst/>
              <a:ahLst/>
              <a:cxnLst/>
              <a:rect l="l" t="t" r="r" b="b"/>
              <a:pathLst>
                <a:path w="26492" h="45518" extrusionOk="0">
                  <a:moveTo>
                    <a:pt x="12073" y="0"/>
                  </a:moveTo>
                  <a:cubicBezTo>
                    <a:pt x="5429" y="0"/>
                    <a:pt x="0" y="5441"/>
                    <a:pt x="0" y="12073"/>
                  </a:cubicBezTo>
                  <a:lnTo>
                    <a:pt x="0" y="33457"/>
                  </a:lnTo>
                  <a:cubicBezTo>
                    <a:pt x="0" y="40088"/>
                    <a:pt x="5429" y="45518"/>
                    <a:pt x="12073" y="45518"/>
                  </a:cubicBezTo>
                  <a:lnTo>
                    <a:pt x="14419" y="45518"/>
                  </a:lnTo>
                  <a:cubicBezTo>
                    <a:pt x="21062" y="45518"/>
                    <a:pt x="26492" y="40088"/>
                    <a:pt x="26492" y="33457"/>
                  </a:cubicBezTo>
                  <a:lnTo>
                    <a:pt x="26492" y="12073"/>
                  </a:lnTo>
                  <a:cubicBezTo>
                    <a:pt x="26492" y="5441"/>
                    <a:pt x="21062" y="0"/>
                    <a:pt x="144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2"/>
            <p:cNvSpPr/>
            <p:nvPr/>
          </p:nvSpPr>
          <p:spPr>
            <a:xfrm>
              <a:off x="8172573" y="2452278"/>
              <a:ext cx="229283" cy="94035"/>
            </a:xfrm>
            <a:custGeom>
              <a:avLst/>
              <a:gdLst/>
              <a:ahLst/>
              <a:cxnLst/>
              <a:rect l="l" t="t" r="r" b="b"/>
              <a:pathLst>
                <a:path w="21920" h="8990" extrusionOk="0">
                  <a:moveTo>
                    <a:pt x="0" y="0"/>
                  </a:moveTo>
                  <a:lnTo>
                    <a:pt x="0" y="8989"/>
                  </a:lnTo>
                  <a:lnTo>
                    <a:pt x="21920" y="8989"/>
                  </a:lnTo>
                  <a:lnTo>
                    <a:pt x="21920" y="0"/>
                  </a:lnTo>
                  <a:close/>
                </a:path>
              </a:pathLst>
            </a:custGeom>
            <a:solidFill>
              <a:srgbClr val="043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2"/>
            <p:cNvSpPr/>
            <p:nvPr/>
          </p:nvSpPr>
          <p:spPr>
            <a:xfrm>
              <a:off x="8210679" y="2579681"/>
              <a:ext cx="38242" cy="148208"/>
            </a:xfrm>
            <a:custGeom>
              <a:avLst/>
              <a:gdLst/>
              <a:ahLst/>
              <a:cxnLst/>
              <a:rect l="l" t="t" r="r" b="b"/>
              <a:pathLst>
                <a:path w="3656" h="14169" extrusionOk="0">
                  <a:moveTo>
                    <a:pt x="1822" y="0"/>
                  </a:moveTo>
                  <a:cubicBezTo>
                    <a:pt x="822" y="0"/>
                    <a:pt x="0" y="834"/>
                    <a:pt x="0" y="1834"/>
                  </a:cubicBezTo>
                  <a:lnTo>
                    <a:pt x="0" y="12335"/>
                  </a:lnTo>
                  <a:cubicBezTo>
                    <a:pt x="0" y="13347"/>
                    <a:pt x="822" y="14169"/>
                    <a:pt x="1822" y="14169"/>
                  </a:cubicBezTo>
                  <a:cubicBezTo>
                    <a:pt x="2834" y="14169"/>
                    <a:pt x="3656" y="13347"/>
                    <a:pt x="3656" y="12335"/>
                  </a:cubicBezTo>
                  <a:lnTo>
                    <a:pt x="3656" y="1834"/>
                  </a:lnTo>
                  <a:cubicBezTo>
                    <a:pt x="3656" y="834"/>
                    <a:pt x="2834" y="0"/>
                    <a:pt x="1822" y="0"/>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2"/>
            <p:cNvSpPr/>
            <p:nvPr/>
          </p:nvSpPr>
          <p:spPr>
            <a:xfrm>
              <a:off x="7013856" y="2350398"/>
              <a:ext cx="269763" cy="463545"/>
            </a:xfrm>
            <a:custGeom>
              <a:avLst/>
              <a:gdLst/>
              <a:ahLst/>
              <a:cxnLst/>
              <a:rect l="l" t="t" r="r" b="b"/>
              <a:pathLst>
                <a:path w="25790" h="44316" extrusionOk="0">
                  <a:moveTo>
                    <a:pt x="11752" y="1"/>
                  </a:moveTo>
                  <a:cubicBezTo>
                    <a:pt x="5287" y="1"/>
                    <a:pt x="0" y="5287"/>
                    <a:pt x="0" y="11752"/>
                  </a:cubicBezTo>
                  <a:lnTo>
                    <a:pt x="0" y="32553"/>
                  </a:lnTo>
                  <a:cubicBezTo>
                    <a:pt x="0" y="39018"/>
                    <a:pt x="5287" y="44316"/>
                    <a:pt x="11752" y="44316"/>
                  </a:cubicBezTo>
                  <a:lnTo>
                    <a:pt x="14038" y="44316"/>
                  </a:lnTo>
                  <a:cubicBezTo>
                    <a:pt x="20503" y="44316"/>
                    <a:pt x="25789" y="39018"/>
                    <a:pt x="25789" y="32553"/>
                  </a:cubicBezTo>
                  <a:lnTo>
                    <a:pt x="25789" y="11752"/>
                  </a:lnTo>
                  <a:cubicBezTo>
                    <a:pt x="25789" y="5287"/>
                    <a:pt x="20503" y="1"/>
                    <a:pt x="140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2"/>
            <p:cNvSpPr/>
            <p:nvPr/>
          </p:nvSpPr>
          <p:spPr>
            <a:xfrm>
              <a:off x="7013981" y="2475813"/>
              <a:ext cx="223185" cy="91546"/>
            </a:xfrm>
            <a:custGeom>
              <a:avLst/>
              <a:gdLst/>
              <a:ahLst/>
              <a:cxnLst/>
              <a:rect l="l" t="t" r="r" b="b"/>
              <a:pathLst>
                <a:path w="21337" h="8752" extrusionOk="0">
                  <a:moveTo>
                    <a:pt x="0" y="0"/>
                  </a:moveTo>
                  <a:lnTo>
                    <a:pt x="0" y="8752"/>
                  </a:lnTo>
                  <a:lnTo>
                    <a:pt x="21336" y="8752"/>
                  </a:lnTo>
                  <a:lnTo>
                    <a:pt x="21336" y="0"/>
                  </a:lnTo>
                  <a:close/>
                </a:path>
              </a:pathLst>
            </a:custGeom>
            <a:solidFill>
              <a:srgbClr val="043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2"/>
            <p:cNvSpPr/>
            <p:nvPr/>
          </p:nvSpPr>
          <p:spPr>
            <a:xfrm>
              <a:off x="7050968" y="2599858"/>
              <a:ext cx="37248" cy="144222"/>
            </a:xfrm>
            <a:custGeom>
              <a:avLst/>
              <a:gdLst/>
              <a:ahLst/>
              <a:cxnLst/>
              <a:rect l="l" t="t" r="r" b="b"/>
              <a:pathLst>
                <a:path w="3561" h="13788" extrusionOk="0">
                  <a:moveTo>
                    <a:pt x="1786" y="0"/>
                  </a:moveTo>
                  <a:cubicBezTo>
                    <a:pt x="810" y="0"/>
                    <a:pt x="0" y="798"/>
                    <a:pt x="0" y="1786"/>
                  </a:cubicBezTo>
                  <a:lnTo>
                    <a:pt x="0" y="12013"/>
                  </a:lnTo>
                  <a:cubicBezTo>
                    <a:pt x="0" y="12990"/>
                    <a:pt x="810" y="13787"/>
                    <a:pt x="1786" y="13787"/>
                  </a:cubicBezTo>
                  <a:cubicBezTo>
                    <a:pt x="2763" y="13787"/>
                    <a:pt x="3560" y="12990"/>
                    <a:pt x="3560" y="12013"/>
                  </a:cubicBezTo>
                  <a:lnTo>
                    <a:pt x="3560" y="1786"/>
                  </a:lnTo>
                  <a:cubicBezTo>
                    <a:pt x="3560" y="810"/>
                    <a:pt x="2763" y="0"/>
                    <a:pt x="1786" y="0"/>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2"/>
            <p:cNvSpPr/>
            <p:nvPr/>
          </p:nvSpPr>
          <p:spPr>
            <a:xfrm>
              <a:off x="7258819" y="1969832"/>
              <a:ext cx="439634" cy="717462"/>
            </a:xfrm>
            <a:custGeom>
              <a:avLst/>
              <a:gdLst/>
              <a:ahLst/>
              <a:cxnLst/>
              <a:rect l="l" t="t" r="r" b="b"/>
              <a:pathLst>
                <a:path w="42030" h="68591" extrusionOk="0">
                  <a:moveTo>
                    <a:pt x="7141" y="1"/>
                  </a:moveTo>
                  <a:cubicBezTo>
                    <a:pt x="6448" y="1"/>
                    <a:pt x="5730" y="101"/>
                    <a:pt x="4990" y="320"/>
                  </a:cubicBezTo>
                  <a:cubicBezTo>
                    <a:pt x="3585" y="737"/>
                    <a:pt x="1549" y="1832"/>
                    <a:pt x="1" y="3273"/>
                  </a:cubicBezTo>
                  <a:lnTo>
                    <a:pt x="1" y="68590"/>
                  </a:lnTo>
                  <a:lnTo>
                    <a:pt x="42030" y="68590"/>
                  </a:lnTo>
                  <a:lnTo>
                    <a:pt x="42030" y="30002"/>
                  </a:lnTo>
                  <a:cubicBezTo>
                    <a:pt x="40636" y="30452"/>
                    <a:pt x="39068" y="30666"/>
                    <a:pt x="37458" y="30666"/>
                  </a:cubicBezTo>
                  <a:cubicBezTo>
                    <a:pt x="32934" y="30666"/>
                    <a:pt x="28083" y="28977"/>
                    <a:pt x="25861" y="26097"/>
                  </a:cubicBezTo>
                  <a:cubicBezTo>
                    <a:pt x="21539" y="20477"/>
                    <a:pt x="20932" y="12214"/>
                    <a:pt x="16563" y="6333"/>
                  </a:cubicBezTo>
                  <a:cubicBezTo>
                    <a:pt x="14264" y="3244"/>
                    <a:pt x="11087" y="1"/>
                    <a:pt x="71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2"/>
            <p:cNvSpPr/>
            <p:nvPr/>
          </p:nvSpPr>
          <p:spPr>
            <a:xfrm>
              <a:off x="7589480" y="1929832"/>
              <a:ext cx="14330" cy="358433"/>
            </a:xfrm>
            <a:custGeom>
              <a:avLst/>
              <a:gdLst/>
              <a:ahLst/>
              <a:cxnLst/>
              <a:rect l="l" t="t" r="r" b="b"/>
              <a:pathLst>
                <a:path w="1370" h="34267" extrusionOk="0">
                  <a:moveTo>
                    <a:pt x="0" y="1"/>
                  </a:moveTo>
                  <a:lnTo>
                    <a:pt x="0" y="34267"/>
                  </a:lnTo>
                  <a:lnTo>
                    <a:pt x="1369" y="34267"/>
                  </a:lnTo>
                  <a:lnTo>
                    <a:pt x="13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2"/>
            <p:cNvSpPr/>
            <p:nvPr/>
          </p:nvSpPr>
          <p:spPr>
            <a:xfrm>
              <a:off x="7519356" y="1810881"/>
              <a:ext cx="226051" cy="156701"/>
            </a:xfrm>
            <a:custGeom>
              <a:avLst/>
              <a:gdLst/>
              <a:ahLst/>
              <a:cxnLst/>
              <a:rect l="l" t="t" r="r" b="b"/>
              <a:pathLst>
                <a:path w="21611" h="14981" extrusionOk="0">
                  <a:moveTo>
                    <a:pt x="6624" y="0"/>
                  </a:moveTo>
                  <a:cubicBezTo>
                    <a:pt x="4384" y="0"/>
                    <a:pt x="2564" y="748"/>
                    <a:pt x="1703" y="2240"/>
                  </a:cubicBezTo>
                  <a:cubicBezTo>
                    <a:pt x="1" y="5181"/>
                    <a:pt x="2692" y="9932"/>
                    <a:pt x="7728" y="12825"/>
                  </a:cubicBezTo>
                  <a:cubicBezTo>
                    <a:pt x="10215" y="14263"/>
                    <a:pt x="12806" y="14980"/>
                    <a:pt x="14996" y="14980"/>
                  </a:cubicBezTo>
                  <a:cubicBezTo>
                    <a:pt x="17231" y="14980"/>
                    <a:pt x="19048" y="14233"/>
                    <a:pt x="19908" y="12742"/>
                  </a:cubicBezTo>
                  <a:cubicBezTo>
                    <a:pt x="21611" y="9789"/>
                    <a:pt x="18920" y="5050"/>
                    <a:pt x="13895" y="2145"/>
                  </a:cubicBezTo>
                  <a:cubicBezTo>
                    <a:pt x="11405" y="715"/>
                    <a:pt x="8814" y="0"/>
                    <a:pt x="66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7561698" y="1810892"/>
              <a:ext cx="168396" cy="109537"/>
            </a:xfrm>
            <a:custGeom>
              <a:avLst/>
              <a:gdLst/>
              <a:ahLst/>
              <a:cxnLst/>
              <a:rect l="l" t="t" r="r" b="b"/>
              <a:pathLst>
                <a:path w="16099" h="10472" extrusionOk="0">
                  <a:moveTo>
                    <a:pt x="2588" y="0"/>
                  </a:moveTo>
                  <a:cubicBezTo>
                    <a:pt x="2096" y="0"/>
                    <a:pt x="1625" y="36"/>
                    <a:pt x="1180" y="108"/>
                  </a:cubicBezTo>
                  <a:cubicBezTo>
                    <a:pt x="1" y="3728"/>
                    <a:pt x="3620" y="7800"/>
                    <a:pt x="6883" y="9383"/>
                  </a:cubicBezTo>
                  <a:cubicBezTo>
                    <a:pt x="8429" y="10135"/>
                    <a:pt x="9913" y="10471"/>
                    <a:pt x="11316" y="10471"/>
                  </a:cubicBezTo>
                  <a:cubicBezTo>
                    <a:pt x="13046" y="10471"/>
                    <a:pt x="14652" y="9960"/>
                    <a:pt x="16098" y="9086"/>
                  </a:cubicBezTo>
                  <a:cubicBezTo>
                    <a:pt x="15348" y="6657"/>
                    <a:pt x="13086" y="4025"/>
                    <a:pt x="9847" y="2144"/>
                  </a:cubicBezTo>
                  <a:cubicBezTo>
                    <a:pt x="7368" y="715"/>
                    <a:pt x="4777" y="0"/>
                    <a:pt x="2588" y="0"/>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7610526" y="1846268"/>
              <a:ext cx="63021" cy="71620"/>
            </a:xfrm>
            <a:custGeom>
              <a:avLst/>
              <a:gdLst/>
              <a:ahLst/>
              <a:cxnLst/>
              <a:rect l="l" t="t" r="r" b="b"/>
              <a:pathLst>
                <a:path w="6025" h="6847" extrusionOk="0">
                  <a:moveTo>
                    <a:pt x="5322" y="0"/>
                  </a:moveTo>
                  <a:lnTo>
                    <a:pt x="0" y="6263"/>
                  </a:lnTo>
                  <a:lnTo>
                    <a:pt x="691" y="6847"/>
                  </a:lnTo>
                  <a:lnTo>
                    <a:pt x="6025" y="584"/>
                  </a:lnTo>
                  <a:lnTo>
                    <a:pt x="5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7293201" y="2307313"/>
              <a:ext cx="214963" cy="23922"/>
            </a:xfrm>
            <a:custGeom>
              <a:avLst/>
              <a:gdLst/>
              <a:ahLst/>
              <a:cxnLst/>
              <a:rect l="l" t="t" r="r" b="b"/>
              <a:pathLst>
                <a:path w="20551" h="2287" extrusionOk="0">
                  <a:moveTo>
                    <a:pt x="0" y="0"/>
                  </a:moveTo>
                  <a:lnTo>
                    <a:pt x="0" y="2286"/>
                  </a:lnTo>
                  <a:lnTo>
                    <a:pt x="20550" y="2286"/>
                  </a:lnTo>
                  <a:lnTo>
                    <a:pt x="20550" y="0"/>
                  </a:lnTo>
                  <a:close/>
                </a:path>
              </a:pathLst>
            </a:custGeom>
            <a:solidFill>
              <a:srgbClr val="043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2"/>
            <p:cNvSpPr/>
            <p:nvPr/>
          </p:nvSpPr>
          <p:spPr>
            <a:xfrm>
              <a:off x="7295565" y="2376684"/>
              <a:ext cx="215089" cy="23922"/>
            </a:xfrm>
            <a:custGeom>
              <a:avLst/>
              <a:gdLst/>
              <a:ahLst/>
              <a:cxnLst/>
              <a:rect l="l" t="t" r="r" b="b"/>
              <a:pathLst>
                <a:path w="20563" h="2287" extrusionOk="0">
                  <a:moveTo>
                    <a:pt x="0" y="0"/>
                  </a:moveTo>
                  <a:lnTo>
                    <a:pt x="0" y="2286"/>
                  </a:lnTo>
                  <a:lnTo>
                    <a:pt x="20562" y="2286"/>
                  </a:lnTo>
                  <a:lnTo>
                    <a:pt x="20562" y="0"/>
                  </a:lnTo>
                  <a:close/>
                </a:path>
              </a:pathLst>
            </a:custGeom>
            <a:solidFill>
              <a:srgbClr val="043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2"/>
            <p:cNvSpPr/>
            <p:nvPr/>
          </p:nvSpPr>
          <p:spPr>
            <a:xfrm>
              <a:off x="7295565" y="2448293"/>
              <a:ext cx="215089" cy="23922"/>
            </a:xfrm>
            <a:custGeom>
              <a:avLst/>
              <a:gdLst/>
              <a:ahLst/>
              <a:cxnLst/>
              <a:rect l="l" t="t" r="r" b="b"/>
              <a:pathLst>
                <a:path w="20563" h="2287" extrusionOk="0">
                  <a:moveTo>
                    <a:pt x="0" y="0"/>
                  </a:moveTo>
                  <a:lnTo>
                    <a:pt x="0" y="2286"/>
                  </a:lnTo>
                  <a:lnTo>
                    <a:pt x="20562" y="2286"/>
                  </a:lnTo>
                  <a:lnTo>
                    <a:pt x="20562" y="0"/>
                  </a:lnTo>
                  <a:close/>
                </a:path>
              </a:pathLst>
            </a:custGeom>
            <a:solidFill>
              <a:srgbClr val="043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2"/>
            <p:cNvSpPr/>
            <p:nvPr/>
          </p:nvSpPr>
          <p:spPr>
            <a:xfrm>
              <a:off x="7295565" y="2529609"/>
              <a:ext cx="215089" cy="23807"/>
            </a:xfrm>
            <a:custGeom>
              <a:avLst/>
              <a:gdLst/>
              <a:ahLst/>
              <a:cxnLst/>
              <a:rect l="l" t="t" r="r" b="b"/>
              <a:pathLst>
                <a:path w="20563" h="2276" extrusionOk="0">
                  <a:moveTo>
                    <a:pt x="0" y="1"/>
                  </a:moveTo>
                  <a:lnTo>
                    <a:pt x="0" y="2275"/>
                  </a:lnTo>
                  <a:lnTo>
                    <a:pt x="20562" y="2275"/>
                  </a:lnTo>
                  <a:lnTo>
                    <a:pt x="20562" y="1"/>
                  </a:lnTo>
                  <a:close/>
                </a:path>
              </a:pathLst>
            </a:custGeom>
            <a:solidFill>
              <a:srgbClr val="043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2"/>
            <p:cNvSpPr/>
            <p:nvPr/>
          </p:nvSpPr>
          <p:spPr>
            <a:xfrm>
              <a:off x="7599563" y="2560246"/>
              <a:ext cx="37123" cy="144233"/>
            </a:xfrm>
            <a:custGeom>
              <a:avLst/>
              <a:gdLst/>
              <a:ahLst/>
              <a:cxnLst/>
              <a:rect l="l" t="t" r="r" b="b"/>
              <a:pathLst>
                <a:path w="3549" h="13789" extrusionOk="0">
                  <a:moveTo>
                    <a:pt x="1774" y="1"/>
                  </a:moveTo>
                  <a:cubicBezTo>
                    <a:pt x="798" y="1"/>
                    <a:pt x="0" y="799"/>
                    <a:pt x="0" y="1775"/>
                  </a:cubicBezTo>
                  <a:lnTo>
                    <a:pt x="0" y="12002"/>
                  </a:lnTo>
                  <a:cubicBezTo>
                    <a:pt x="0" y="12979"/>
                    <a:pt x="798" y="13788"/>
                    <a:pt x="1774" y="13788"/>
                  </a:cubicBezTo>
                  <a:cubicBezTo>
                    <a:pt x="2751" y="13788"/>
                    <a:pt x="3549" y="12979"/>
                    <a:pt x="3549" y="12002"/>
                  </a:cubicBezTo>
                  <a:lnTo>
                    <a:pt x="3549" y="1775"/>
                  </a:lnTo>
                  <a:cubicBezTo>
                    <a:pt x="3549" y="799"/>
                    <a:pt x="2751" y="1"/>
                    <a:pt x="1774" y="1"/>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2"/>
            <p:cNvSpPr/>
            <p:nvPr/>
          </p:nvSpPr>
          <p:spPr>
            <a:xfrm>
              <a:off x="6841736" y="1715570"/>
              <a:ext cx="58545" cy="309323"/>
            </a:xfrm>
            <a:custGeom>
              <a:avLst/>
              <a:gdLst/>
              <a:ahLst/>
              <a:cxnLst/>
              <a:rect l="l" t="t" r="r" b="b"/>
              <a:pathLst>
                <a:path w="5597" h="29572" extrusionOk="0">
                  <a:moveTo>
                    <a:pt x="794" y="0"/>
                  </a:moveTo>
                  <a:cubicBezTo>
                    <a:pt x="493" y="0"/>
                    <a:pt x="191" y="215"/>
                    <a:pt x="191" y="601"/>
                  </a:cubicBezTo>
                  <a:lnTo>
                    <a:pt x="1" y="29462"/>
                  </a:lnTo>
                  <a:cubicBezTo>
                    <a:pt x="135" y="29537"/>
                    <a:pt x="279" y="29572"/>
                    <a:pt x="421" y="29572"/>
                  </a:cubicBezTo>
                  <a:cubicBezTo>
                    <a:pt x="799" y="29572"/>
                    <a:pt x="1162" y="29327"/>
                    <a:pt x="1275" y="28938"/>
                  </a:cubicBezTo>
                  <a:lnTo>
                    <a:pt x="5454" y="14996"/>
                  </a:lnTo>
                  <a:cubicBezTo>
                    <a:pt x="5597" y="14496"/>
                    <a:pt x="5597" y="13960"/>
                    <a:pt x="5442" y="13460"/>
                  </a:cubicBezTo>
                  <a:lnTo>
                    <a:pt x="1358" y="423"/>
                  </a:lnTo>
                  <a:cubicBezTo>
                    <a:pt x="1269" y="134"/>
                    <a:pt x="1032" y="0"/>
                    <a:pt x="7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2"/>
            <p:cNvSpPr/>
            <p:nvPr/>
          </p:nvSpPr>
          <p:spPr>
            <a:xfrm>
              <a:off x="6607140" y="2040123"/>
              <a:ext cx="242965" cy="126263"/>
            </a:xfrm>
            <a:custGeom>
              <a:avLst/>
              <a:gdLst/>
              <a:ahLst/>
              <a:cxnLst/>
              <a:rect l="l" t="t" r="r" b="b"/>
              <a:pathLst>
                <a:path w="23228" h="12071" extrusionOk="0">
                  <a:moveTo>
                    <a:pt x="22549" y="0"/>
                  </a:moveTo>
                  <a:cubicBezTo>
                    <a:pt x="22469" y="0"/>
                    <a:pt x="22384" y="20"/>
                    <a:pt x="22298" y="65"/>
                  </a:cubicBezTo>
                  <a:lnTo>
                    <a:pt x="21" y="11328"/>
                  </a:lnTo>
                  <a:cubicBezTo>
                    <a:pt x="0" y="11742"/>
                    <a:pt x="337" y="12070"/>
                    <a:pt x="748" y="12070"/>
                  </a:cubicBezTo>
                  <a:cubicBezTo>
                    <a:pt x="798" y="12070"/>
                    <a:pt x="850" y="12065"/>
                    <a:pt x="902" y="12055"/>
                  </a:cubicBezTo>
                  <a:lnTo>
                    <a:pt x="13190" y="9602"/>
                  </a:lnTo>
                  <a:cubicBezTo>
                    <a:pt x="13630" y="9507"/>
                    <a:pt x="14047" y="9292"/>
                    <a:pt x="14368" y="8983"/>
                  </a:cubicBezTo>
                  <a:lnTo>
                    <a:pt x="22869" y="851"/>
                  </a:lnTo>
                  <a:cubicBezTo>
                    <a:pt x="23228" y="513"/>
                    <a:pt x="22954" y="0"/>
                    <a:pt x="225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2"/>
            <p:cNvSpPr/>
            <p:nvPr/>
          </p:nvSpPr>
          <p:spPr>
            <a:xfrm>
              <a:off x="6841736" y="1761709"/>
              <a:ext cx="58545" cy="263184"/>
            </a:xfrm>
            <a:custGeom>
              <a:avLst/>
              <a:gdLst/>
              <a:ahLst/>
              <a:cxnLst/>
              <a:rect l="l" t="t" r="r" b="b"/>
              <a:pathLst>
                <a:path w="5597" h="25161" extrusionOk="0">
                  <a:moveTo>
                    <a:pt x="2608" y="0"/>
                  </a:moveTo>
                  <a:cubicBezTo>
                    <a:pt x="1834" y="1667"/>
                    <a:pt x="2287" y="3798"/>
                    <a:pt x="2692" y="5525"/>
                  </a:cubicBezTo>
                  <a:cubicBezTo>
                    <a:pt x="3132" y="7394"/>
                    <a:pt x="3823" y="9263"/>
                    <a:pt x="3954" y="11192"/>
                  </a:cubicBezTo>
                  <a:cubicBezTo>
                    <a:pt x="4168" y="14514"/>
                    <a:pt x="2430" y="17181"/>
                    <a:pt x="37" y="19157"/>
                  </a:cubicBezTo>
                  <a:lnTo>
                    <a:pt x="1" y="25051"/>
                  </a:lnTo>
                  <a:cubicBezTo>
                    <a:pt x="135" y="25126"/>
                    <a:pt x="279" y="25161"/>
                    <a:pt x="421" y="25161"/>
                  </a:cubicBezTo>
                  <a:cubicBezTo>
                    <a:pt x="799" y="25161"/>
                    <a:pt x="1162" y="24916"/>
                    <a:pt x="1275" y="24527"/>
                  </a:cubicBezTo>
                  <a:lnTo>
                    <a:pt x="5454" y="10585"/>
                  </a:lnTo>
                  <a:cubicBezTo>
                    <a:pt x="5597" y="10085"/>
                    <a:pt x="5597" y="9549"/>
                    <a:pt x="5442" y="9049"/>
                  </a:cubicBezTo>
                  <a:lnTo>
                    <a:pt x="2608"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2"/>
            <p:cNvSpPr/>
            <p:nvPr/>
          </p:nvSpPr>
          <p:spPr>
            <a:xfrm>
              <a:off x="6607140" y="2065331"/>
              <a:ext cx="222285" cy="101054"/>
            </a:xfrm>
            <a:custGeom>
              <a:avLst/>
              <a:gdLst/>
              <a:ahLst/>
              <a:cxnLst/>
              <a:rect l="l" t="t" r="r" b="b"/>
              <a:pathLst>
                <a:path w="21251" h="9661" extrusionOk="0">
                  <a:moveTo>
                    <a:pt x="21250" y="1"/>
                  </a:moveTo>
                  <a:cubicBezTo>
                    <a:pt x="19500" y="1286"/>
                    <a:pt x="16297" y="2013"/>
                    <a:pt x="15178" y="2679"/>
                  </a:cubicBezTo>
                  <a:cubicBezTo>
                    <a:pt x="14452" y="3120"/>
                    <a:pt x="14047" y="3822"/>
                    <a:pt x="13416" y="4358"/>
                  </a:cubicBezTo>
                  <a:cubicBezTo>
                    <a:pt x="12904" y="4799"/>
                    <a:pt x="12261" y="5084"/>
                    <a:pt x="11642" y="5335"/>
                  </a:cubicBezTo>
                  <a:cubicBezTo>
                    <a:pt x="10118" y="5977"/>
                    <a:pt x="8570" y="6656"/>
                    <a:pt x="6903" y="6704"/>
                  </a:cubicBezTo>
                  <a:cubicBezTo>
                    <a:pt x="6812" y="6707"/>
                    <a:pt x="6721" y="6708"/>
                    <a:pt x="6630" y="6708"/>
                  </a:cubicBezTo>
                  <a:cubicBezTo>
                    <a:pt x="6000" y="6708"/>
                    <a:pt x="5389" y="6637"/>
                    <a:pt x="4796" y="6501"/>
                  </a:cubicBezTo>
                  <a:lnTo>
                    <a:pt x="21" y="8918"/>
                  </a:lnTo>
                  <a:cubicBezTo>
                    <a:pt x="0" y="9332"/>
                    <a:pt x="337" y="9660"/>
                    <a:pt x="748" y="9660"/>
                  </a:cubicBezTo>
                  <a:cubicBezTo>
                    <a:pt x="798" y="9660"/>
                    <a:pt x="850" y="9655"/>
                    <a:pt x="902" y="9645"/>
                  </a:cubicBezTo>
                  <a:lnTo>
                    <a:pt x="13190" y="7192"/>
                  </a:lnTo>
                  <a:cubicBezTo>
                    <a:pt x="13630" y="7097"/>
                    <a:pt x="14047" y="6882"/>
                    <a:pt x="14380" y="6573"/>
                  </a:cubicBezTo>
                  <a:lnTo>
                    <a:pt x="21250"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2"/>
            <p:cNvSpPr/>
            <p:nvPr/>
          </p:nvSpPr>
          <p:spPr>
            <a:xfrm>
              <a:off x="6876485" y="2025981"/>
              <a:ext cx="13462" cy="729188"/>
            </a:xfrm>
            <a:custGeom>
              <a:avLst/>
              <a:gdLst/>
              <a:ahLst/>
              <a:cxnLst/>
              <a:rect l="l" t="t" r="r" b="b"/>
              <a:pathLst>
                <a:path w="1287" h="69712" extrusionOk="0">
                  <a:moveTo>
                    <a:pt x="644" y="0"/>
                  </a:moveTo>
                  <a:cubicBezTo>
                    <a:pt x="287" y="0"/>
                    <a:pt x="1" y="286"/>
                    <a:pt x="1" y="643"/>
                  </a:cubicBezTo>
                  <a:lnTo>
                    <a:pt x="1" y="69068"/>
                  </a:lnTo>
                  <a:cubicBezTo>
                    <a:pt x="1" y="69425"/>
                    <a:pt x="287" y="69711"/>
                    <a:pt x="644" y="69711"/>
                  </a:cubicBezTo>
                  <a:cubicBezTo>
                    <a:pt x="1001" y="69711"/>
                    <a:pt x="1287" y="69425"/>
                    <a:pt x="1287" y="69068"/>
                  </a:cubicBezTo>
                  <a:lnTo>
                    <a:pt x="1287" y="643"/>
                  </a:lnTo>
                  <a:cubicBezTo>
                    <a:pt x="1287" y="286"/>
                    <a:pt x="1001" y="0"/>
                    <a:pt x="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2"/>
            <p:cNvSpPr/>
            <p:nvPr/>
          </p:nvSpPr>
          <p:spPr>
            <a:xfrm>
              <a:off x="6842866" y="2010280"/>
              <a:ext cx="105364" cy="58304"/>
            </a:xfrm>
            <a:custGeom>
              <a:avLst/>
              <a:gdLst/>
              <a:ahLst/>
              <a:cxnLst/>
              <a:rect l="l" t="t" r="r" b="b"/>
              <a:pathLst>
                <a:path w="10073" h="5574" extrusionOk="0">
                  <a:moveTo>
                    <a:pt x="2786" y="1"/>
                  </a:moveTo>
                  <a:cubicBezTo>
                    <a:pt x="1250" y="1"/>
                    <a:pt x="0" y="1251"/>
                    <a:pt x="0" y="2787"/>
                  </a:cubicBezTo>
                  <a:cubicBezTo>
                    <a:pt x="0" y="4323"/>
                    <a:pt x="1250" y="5573"/>
                    <a:pt x="2786" y="5573"/>
                  </a:cubicBezTo>
                  <a:lnTo>
                    <a:pt x="7287" y="5573"/>
                  </a:lnTo>
                  <a:cubicBezTo>
                    <a:pt x="8823" y="5573"/>
                    <a:pt x="10073" y="4323"/>
                    <a:pt x="10073" y="2787"/>
                  </a:cubicBezTo>
                  <a:cubicBezTo>
                    <a:pt x="10073" y="1251"/>
                    <a:pt x="8823" y="1"/>
                    <a:pt x="7287" y="1"/>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2"/>
            <p:cNvSpPr/>
            <p:nvPr/>
          </p:nvSpPr>
          <p:spPr>
            <a:xfrm>
              <a:off x="6815838" y="2010165"/>
              <a:ext cx="65145" cy="60658"/>
            </a:xfrm>
            <a:custGeom>
              <a:avLst/>
              <a:gdLst/>
              <a:ahLst/>
              <a:cxnLst/>
              <a:rect l="l" t="t" r="r" b="b"/>
              <a:pathLst>
                <a:path w="6228" h="5799" extrusionOk="0">
                  <a:moveTo>
                    <a:pt x="3120" y="0"/>
                  </a:moveTo>
                  <a:cubicBezTo>
                    <a:pt x="1393" y="0"/>
                    <a:pt x="0" y="1298"/>
                    <a:pt x="0" y="2905"/>
                  </a:cubicBezTo>
                  <a:cubicBezTo>
                    <a:pt x="0" y="4501"/>
                    <a:pt x="1393" y="5798"/>
                    <a:pt x="3120" y="5798"/>
                  </a:cubicBezTo>
                  <a:cubicBezTo>
                    <a:pt x="4834" y="5798"/>
                    <a:pt x="6227" y="4501"/>
                    <a:pt x="6227" y="2905"/>
                  </a:cubicBezTo>
                  <a:cubicBezTo>
                    <a:pt x="6227" y="1298"/>
                    <a:pt x="4834" y="0"/>
                    <a:pt x="31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2"/>
            <p:cNvSpPr/>
            <p:nvPr/>
          </p:nvSpPr>
          <p:spPr>
            <a:xfrm>
              <a:off x="6846224" y="2037183"/>
              <a:ext cx="102006" cy="14581"/>
            </a:xfrm>
            <a:custGeom>
              <a:avLst/>
              <a:gdLst/>
              <a:ahLst/>
              <a:cxnLst/>
              <a:rect l="l" t="t" r="r" b="b"/>
              <a:pathLst>
                <a:path w="9752" h="1394" extrusionOk="0">
                  <a:moveTo>
                    <a:pt x="691" y="1"/>
                  </a:moveTo>
                  <a:cubicBezTo>
                    <a:pt x="310" y="1"/>
                    <a:pt x="1" y="310"/>
                    <a:pt x="1" y="691"/>
                  </a:cubicBezTo>
                  <a:cubicBezTo>
                    <a:pt x="1" y="1072"/>
                    <a:pt x="310" y="1394"/>
                    <a:pt x="691" y="1394"/>
                  </a:cubicBezTo>
                  <a:lnTo>
                    <a:pt x="9061" y="1394"/>
                  </a:lnTo>
                  <a:cubicBezTo>
                    <a:pt x="9442" y="1394"/>
                    <a:pt x="9752" y="1072"/>
                    <a:pt x="9752" y="691"/>
                  </a:cubicBezTo>
                  <a:cubicBezTo>
                    <a:pt x="9752" y="310"/>
                    <a:pt x="9442" y="1"/>
                    <a:pt x="90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2"/>
            <p:cNvSpPr/>
            <p:nvPr/>
          </p:nvSpPr>
          <p:spPr>
            <a:xfrm>
              <a:off x="6862165" y="2042790"/>
              <a:ext cx="237003" cy="137016"/>
            </a:xfrm>
            <a:custGeom>
              <a:avLst/>
              <a:gdLst/>
              <a:ahLst/>
              <a:cxnLst/>
              <a:rect l="l" t="t" r="r" b="b"/>
              <a:pathLst>
                <a:path w="22658" h="13099" extrusionOk="0">
                  <a:moveTo>
                    <a:pt x="723" y="0"/>
                  </a:moveTo>
                  <a:cubicBezTo>
                    <a:pt x="328" y="0"/>
                    <a:pt x="1" y="303"/>
                    <a:pt x="1" y="703"/>
                  </a:cubicBezTo>
                  <a:lnTo>
                    <a:pt x="21718" y="13026"/>
                  </a:lnTo>
                  <a:cubicBezTo>
                    <a:pt x="21808" y="13076"/>
                    <a:pt x="21898" y="13099"/>
                    <a:pt x="21983" y="13099"/>
                  </a:cubicBezTo>
                  <a:cubicBezTo>
                    <a:pt x="22378" y="13099"/>
                    <a:pt x="22658" y="12617"/>
                    <a:pt x="22325" y="12264"/>
                  </a:cubicBezTo>
                  <a:lnTo>
                    <a:pt x="14229" y="3739"/>
                  </a:lnTo>
                  <a:cubicBezTo>
                    <a:pt x="13919" y="3406"/>
                    <a:pt x="13514" y="3168"/>
                    <a:pt x="13074" y="3060"/>
                  </a:cubicBezTo>
                  <a:lnTo>
                    <a:pt x="917" y="24"/>
                  </a:lnTo>
                  <a:cubicBezTo>
                    <a:pt x="851" y="8"/>
                    <a:pt x="786" y="0"/>
                    <a:pt x="7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2"/>
            <p:cNvSpPr/>
            <p:nvPr/>
          </p:nvSpPr>
          <p:spPr>
            <a:xfrm>
              <a:off x="6898283" y="2049641"/>
              <a:ext cx="200884" cy="130164"/>
            </a:xfrm>
            <a:custGeom>
              <a:avLst/>
              <a:gdLst/>
              <a:ahLst/>
              <a:cxnLst/>
              <a:rect l="l" t="t" r="r" b="b"/>
              <a:pathLst>
                <a:path w="19205" h="12444" extrusionOk="0">
                  <a:moveTo>
                    <a:pt x="0" y="0"/>
                  </a:moveTo>
                  <a:cubicBezTo>
                    <a:pt x="524" y="1786"/>
                    <a:pt x="2310" y="2501"/>
                    <a:pt x="4227" y="2905"/>
                  </a:cubicBezTo>
                  <a:cubicBezTo>
                    <a:pt x="6549" y="3382"/>
                    <a:pt x="8859" y="3620"/>
                    <a:pt x="10811" y="5084"/>
                  </a:cubicBezTo>
                  <a:cubicBezTo>
                    <a:pt x="12395" y="6287"/>
                    <a:pt x="13073" y="7835"/>
                    <a:pt x="13204" y="9502"/>
                  </a:cubicBezTo>
                  <a:lnTo>
                    <a:pt x="18265" y="12371"/>
                  </a:lnTo>
                  <a:cubicBezTo>
                    <a:pt x="18355" y="12421"/>
                    <a:pt x="18445" y="12444"/>
                    <a:pt x="18530" y="12444"/>
                  </a:cubicBezTo>
                  <a:cubicBezTo>
                    <a:pt x="18925" y="12444"/>
                    <a:pt x="19205" y="11962"/>
                    <a:pt x="18872" y="11609"/>
                  </a:cubicBezTo>
                  <a:lnTo>
                    <a:pt x="10776" y="3084"/>
                  </a:lnTo>
                  <a:cubicBezTo>
                    <a:pt x="10466" y="2751"/>
                    <a:pt x="10061" y="2513"/>
                    <a:pt x="9621" y="2405"/>
                  </a:cubicBezTo>
                  <a:lnTo>
                    <a:pt x="0"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2"/>
            <p:cNvSpPr/>
            <p:nvPr/>
          </p:nvSpPr>
          <p:spPr>
            <a:xfrm>
              <a:off x="5475671" y="2683789"/>
              <a:ext cx="3402418" cy="160425"/>
            </a:xfrm>
            <a:custGeom>
              <a:avLst/>
              <a:gdLst/>
              <a:ahLst/>
              <a:cxnLst/>
              <a:rect l="l" t="t" r="r" b="b"/>
              <a:pathLst>
                <a:path w="325279" h="15337" extrusionOk="0">
                  <a:moveTo>
                    <a:pt x="0" y="1"/>
                  </a:moveTo>
                  <a:lnTo>
                    <a:pt x="0" y="620"/>
                  </a:lnTo>
                  <a:cubicBezTo>
                    <a:pt x="0" y="8704"/>
                    <a:pt x="5096" y="15336"/>
                    <a:pt x="11323" y="15336"/>
                  </a:cubicBezTo>
                  <a:lnTo>
                    <a:pt x="313968" y="15336"/>
                  </a:lnTo>
                  <a:cubicBezTo>
                    <a:pt x="320183" y="15336"/>
                    <a:pt x="325279" y="8704"/>
                    <a:pt x="325279" y="620"/>
                  </a:cubicBezTo>
                  <a:lnTo>
                    <a:pt x="325279" y="1"/>
                  </a:lnTo>
                  <a:close/>
                </a:path>
              </a:pathLst>
            </a:custGeom>
            <a:solidFill>
              <a:srgbClr val="3FB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2"/>
            <p:cNvSpPr/>
            <p:nvPr/>
          </p:nvSpPr>
          <p:spPr>
            <a:xfrm>
              <a:off x="7813648" y="362014"/>
              <a:ext cx="510124" cy="264900"/>
            </a:xfrm>
            <a:custGeom>
              <a:avLst/>
              <a:gdLst/>
              <a:ahLst/>
              <a:cxnLst/>
              <a:rect l="l" t="t" r="r" b="b"/>
              <a:pathLst>
                <a:path w="48769" h="25325" extrusionOk="0">
                  <a:moveTo>
                    <a:pt x="24372" y="0"/>
                  </a:moveTo>
                  <a:cubicBezTo>
                    <a:pt x="20705" y="0"/>
                    <a:pt x="17419" y="1607"/>
                    <a:pt x="15169" y="4155"/>
                  </a:cubicBezTo>
                  <a:cubicBezTo>
                    <a:pt x="13866" y="5635"/>
                    <a:pt x="12000" y="6408"/>
                    <a:pt x="10045" y="6408"/>
                  </a:cubicBezTo>
                  <a:cubicBezTo>
                    <a:pt x="9892" y="6408"/>
                    <a:pt x="9739" y="6403"/>
                    <a:pt x="9585" y="6394"/>
                  </a:cubicBezTo>
                  <a:cubicBezTo>
                    <a:pt x="9406" y="6382"/>
                    <a:pt x="9216" y="6370"/>
                    <a:pt x="9037" y="6370"/>
                  </a:cubicBezTo>
                  <a:cubicBezTo>
                    <a:pt x="4048" y="6370"/>
                    <a:pt x="0" y="10418"/>
                    <a:pt x="0" y="15395"/>
                  </a:cubicBezTo>
                  <a:cubicBezTo>
                    <a:pt x="0" y="20372"/>
                    <a:pt x="4048" y="24408"/>
                    <a:pt x="9037" y="24408"/>
                  </a:cubicBezTo>
                  <a:cubicBezTo>
                    <a:pt x="10204" y="24408"/>
                    <a:pt x="11335" y="24182"/>
                    <a:pt x="12359" y="23777"/>
                  </a:cubicBezTo>
                  <a:cubicBezTo>
                    <a:pt x="13593" y="23285"/>
                    <a:pt x="14893" y="23063"/>
                    <a:pt x="16201" y="23063"/>
                  </a:cubicBezTo>
                  <a:cubicBezTo>
                    <a:pt x="17619" y="23063"/>
                    <a:pt x="19045" y="23324"/>
                    <a:pt x="20408" y="23789"/>
                  </a:cubicBezTo>
                  <a:cubicBezTo>
                    <a:pt x="21646" y="24217"/>
                    <a:pt x="22979" y="24444"/>
                    <a:pt x="24372" y="24444"/>
                  </a:cubicBezTo>
                  <a:cubicBezTo>
                    <a:pt x="25265" y="24444"/>
                    <a:pt x="26135" y="24348"/>
                    <a:pt x="26980" y="24170"/>
                  </a:cubicBezTo>
                  <a:cubicBezTo>
                    <a:pt x="27470" y="24062"/>
                    <a:pt x="27967" y="24009"/>
                    <a:pt x="28462" y="24009"/>
                  </a:cubicBezTo>
                  <a:cubicBezTo>
                    <a:pt x="29447" y="24009"/>
                    <a:pt x="30427" y="24218"/>
                    <a:pt x="31338" y="24622"/>
                  </a:cubicBezTo>
                  <a:cubicBezTo>
                    <a:pt x="32338" y="25075"/>
                    <a:pt x="33457" y="25325"/>
                    <a:pt x="34624" y="25325"/>
                  </a:cubicBezTo>
                  <a:cubicBezTo>
                    <a:pt x="36279" y="25325"/>
                    <a:pt x="37815" y="24825"/>
                    <a:pt x="39100" y="23967"/>
                  </a:cubicBezTo>
                  <a:cubicBezTo>
                    <a:pt x="39941" y="23407"/>
                    <a:pt x="40926" y="23131"/>
                    <a:pt x="41923" y="23131"/>
                  </a:cubicBezTo>
                  <a:cubicBezTo>
                    <a:pt x="42325" y="23131"/>
                    <a:pt x="42728" y="23176"/>
                    <a:pt x="43125" y="23265"/>
                  </a:cubicBezTo>
                  <a:cubicBezTo>
                    <a:pt x="43434" y="23336"/>
                    <a:pt x="43756" y="23372"/>
                    <a:pt x="44077" y="23372"/>
                  </a:cubicBezTo>
                  <a:cubicBezTo>
                    <a:pt x="46697" y="23372"/>
                    <a:pt x="48768" y="21110"/>
                    <a:pt x="48483" y="18455"/>
                  </a:cubicBezTo>
                  <a:cubicBezTo>
                    <a:pt x="48256" y="16478"/>
                    <a:pt x="46685" y="14859"/>
                    <a:pt x="44720" y="14585"/>
                  </a:cubicBezTo>
                  <a:cubicBezTo>
                    <a:pt x="44696" y="14573"/>
                    <a:pt x="44673" y="14573"/>
                    <a:pt x="44649" y="14573"/>
                  </a:cubicBezTo>
                  <a:cubicBezTo>
                    <a:pt x="43232" y="14395"/>
                    <a:pt x="41982" y="13657"/>
                    <a:pt x="41136" y="12514"/>
                  </a:cubicBezTo>
                  <a:cubicBezTo>
                    <a:pt x="40398" y="11513"/>
                    <a:pt x="39434" y="10680"/>
                    <a:pt x="38327" y="10108"/>
                  </a:cubicBezTo>
                  <a:cubicBezTo>
                    <a:pt x="37029" y="9442"/>
                    <a:pt x="36052" y="8299"/>
                    <a:pt x="35433" y="6977"/>
                  </a:cubicBezTo>
                  <a:cubicBezTo>
                    <a:pt x="33469" y="2858"/>
                    <a:pt x="29254" y="0"/>
                    <a:pt x="243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Google Shape;393;p32"/>
          <p:cNvSpPr txBox="1">
            <a:spLocks noGrp="1"/>
          </p:cNvSpPr>
          <p:nvPr>
            <p:ph type="ctrTitle"/>
          </p:nvPr>
        </p:nvSpPr>
        <p:spPr>
          <a:xfrm>
            <a:off x="1311775" y="758000"/>
            <a:ext cx="5628900" cy="129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solidFill>
                  <a:srgbClr val="009C3D"/>
                </a:solidFill>
              </a:rPr>
              <a:t>crap Collector</a:t>
            </a:r>
            <a:endParaRPr b="1">
              <a:solidFill>
                <a:srgbClr val="009C3D"/>
              </a:solidFill>
            </a:endParaRPr>
          </a:p>
        </p:txBody>
      </p:sp>
      <p:sp>
        <p:nvSpPr>
          <p:cNvPr id="394" name="Google Shape;394;p32"/>
          <p:cNvSpPr txBox="1">
            <a:spLocks noGrp="1"/>
          </p:cNvSpPr>
          <p:nvPr>
            <p:ph type="subTitle" idx="1"/>
          </p:nvPr>
        </p:nvSpPr>
        <p:spPr>
          <a:xfrm>
            <a:off x="1174475" y="1810125"/>
            <a:ext cx="4584300" cy="100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Ứng dụng hỗ trợ thu mua Ve chai</a:t>
            </a:r>
            <a:endParaRPr/>
          </a:p>
        </p:txBody>
      </p:sp>
      <p:pic>
        <p:nvPicPr>
          <p:cNvPr id="395" name="Google Shape;395;p32"/>
          <p:cNvPicPr preferRelativeResize="0"/>
          <p:nvPr/>
        </p:nvPicPr>
        <p:blipFill>
          <a:blip r:embed="rId3">
            <a:alphaModFix/>
          </a:blip>
          <a:stretch>
            <a:fillRect/>
          </a:stretch>
        </p:blipFill>
        <p:spPr>
          <a:xfrm>
            <a:off x="260575" y="927200"/>
            <a:ext cx="1126500" cy="1126500"/>
          </a:xfrm>
          <a:prstGeom prst="rect">
            <a:avLst/>
          </a:prstGeom>
          <a:noFill/>
          <a:ln>
            <a:noFill/>
          </a:ln>
        </p:spPr>
      </p:pic>
      <p:sp>
        <p:nvSpPr>
          <p:cNvPr id="396" name="Google Shape;396;p32"/>
          <p:cNvSpPr txBox="1"/>
          <p:nvPr/>
        </p:nvSpPr>
        <p:spPr>
          <a:xfrm>
            <a:off x="580650" y="3014550"/>
            <a:ext cx="6058500" cy="169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Supervisor:</a:t>
            </a:r>
            <a:r>
              <a:rPr lang="en">
                <a:latin typeface="Open Sans"/>
                <a:ea typeface="Open Sans"/>
                <a:cs typeface="Open Sans"/>
                <a:sym typeface="Open Sans"/>
              </a:rPr>
              <a:t> Lại Đức Hùng</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en" b="1">
                <a:latin typeface="Open Sans"/>
                <a:ea typeface="Open Sans"/>
                <a:cs typeface="Open Sans"/>
                <a:sym typeface="Open Sans"/>
              </a:rPr>
              <a:t>Members: </a:t>
            </a:r>
            <a:endParaRPr b="1">
              <a:latin typeface="Open Sans"/>
              <a:ea typeface="Open Sans"/>
              <a:cs typeface="Open Sans"/>
              <a:sym typeface="Open Sans"/>
            </a:endParaRPr>
          </a:p>
          <a:p>
            <a:pPr marL="0" lvl="0" indent="0" algn="l" rtl="0">
              <a:lnSpc>
                <a:spcPct val="115000"/>
              </a:lnSpc>
              <a:spcBef>
                <a:spcPts val="0"/>
              </a:spcBef>
              <a:spcAft>
                <a:spcPts val="0"/>
              </a:spcAft>
              <a:buNone/>
            </a:pPr>
            <a:r>
              <a:rPr lang="en">
                <a:latin typeface="Open Sans"/>
                <a:ea typeface="Open Sans"/>
                <a:cs typeface="Open Sans"/>
                <a:sym typeface="Open Sans"/>
              </a:rPr>
              <a:t>	Nguyễn Duy Đạt (Leader)</a:t>
            </a:r>
            <a:endParaRPr>
              <a:latin typeface="Open Sans"/>
              <a:ea typeface="Open Sans"/>
              <a:cs typeface="Open Sans"/>
              <a:sym typeface="Open Sans"/>
            </a:endParaRPr>
          </a:p>
          <a:p>
            <a:pPr marL="0" lvl="0" indent="0" algn="l" rtl="0">
              <a:lnSpc>
                <a:spcPct val="115000"/>
              </a:lnSpc>
              <a:spcBef>
                <a:spcPts val="0"/>
              </a:spcBef>
              <a:spcAft>
                <a:spcPts val="0"/>
              </a:spcAft>
              <a:buNone/>
            </a:pPr>
            <a:r>
              <a:rPr lang="en">
                <a:latin typeface="Open Sans"/>
                <a:ea typeface="Open Sans"/>
                <a:cs typeface="Open Sans"/>
                <a:sym typeface="Open Sans"/>
              </a:rPr>
              <a:t>	Tiết Lê Bảo Khánh</a:t>
            </a:r>
            <a:endParaRPr>
              <a:latin typeface="Open Sans"/>
              <a:ea typeface="Open Sans"/>
              <a:cs typeface="Open Sans"/>
              <a:sym typeface="Open Sans"/>
            </a:endParaRPr>
          </a:p>
          <a:p>
            <a:pPr marL="0" lvl="0" indent="0" algn="l" rtl="0">
              <a:lnSpc>
                <a:spcPct val="115000"/>
              </a:lnSpc>
              <a:spcBef>
                <a:spcPts val="0"/>
              </a:spcBef>
              <a:spcAft>
                <a:spcPts val="0"/>
              </a:spcAft>
              <a:buNone/>
            </a:pPr>
            <a:r>
              <a:rPr lang="en">
                <a:latin typeface="Open Sans"/>
                <a:ea typeface="Open Sans"/>
                <a:cs typeface="Open Sans"/>
                <a:sym typeface="Open Sans"/>
              </a:rPr>
              <a:t>	Nguyễn Hoàng Anh Trung</a:t>
            </a:r>
            <a:endParaRPr>
              <a:latin typeface="Open Sans"/>
              <a:ea typeface="Open Sans"/>
              <a:cs typeface="Open Sans"/>
              <a:sym typeface="Open Sans"/>
            </a:endParaRPr>
          </a:p>
          <a:p>
            <a:pPr marL="0" lvl="0" indent="0" algn="l" rtl="0">
              <a:lnSpc>
                <a:spcPct val="115000"/>
              </a:lnSpc>
              <a:spcBef>
                <a:spcPts val="0"/>
              </a:spcBef>
              <a:spcAft>
                <a:spcPts val="0"/>
              </a:spcAft>
              <a:buNone/>
            </a:pPr>
            <a:r>
              <a:rPr lang="en">
                <a:latin typeface="Open Sans"/>
                <a:ea typeface="Open Sans"/>
                <a:cs typeface="Open Sans"/>
                <a:sym typeface="Open Sans"/>
              </a:rPr>
              <a:t>	Nguyễn Hoàng Nhân</a:t>
            </a:r>
            <a:endParaRPr>
              <a:latin typeface="Open Sans"/>
              <a:ea typeface="Open Sans"/>
              <a:cs typeface="Open Sans"/>
              <a:sym typeface="Open Sans"/>
            </a:endParaRPr>
          </a:p>
        </p:txBody>
      </p:sp>
      <p:pic>
        <p:nvPicPr>
          <p:cNvPr id="134" name="image2.png"/>
          <p:cNvPicPr/>
          <p:nvPr/>
        </p:nvPicPr>
        <p:blipFill>
          <a:blip r:embed="rId4"/>
          <a:srcRect l="2618" r="2479"/>
          <a:stretch>
            <a:fillRect/>
          </a:stretch>
        </p:blipFill>
        <p:spPr>
          <a:xfrm>
            <a:off x="6941136" y="99465"/>
            <a:ext cx="2006307" cy="497446"/>
          </a:xfrm>
          <a:prstGeom prst="rect">
            <a:avLst/>
          </a:prstGeom>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pic>
        <p:nvPicPr>
          <p:cNvPr id="691" name="Google Shape;691;p41"/>
          <p:cNvPicPr preferRelativeResize="0"/>
          <p:nvPr/>
        </p:nvPicPr>
        <p:blipFill rotWithShape="1">
          <a:blip r:embed="rId3">
            <a:alphaModFix/>
          </a:blip>
          <a:srcRect b="18327"/>
          <a:stretch/>
        </p:blipFill>
        <p:spPr>
          <a:xfrm>
            <a:off x="454850" y="292000"/>
            <a:ext cx="7306476" cy="4254401"/>
          </a:xfrm>
          <a:prstGeom prst="rect">
            <a:avLst/>
          </a:prstGeom>
          <a:noFill/>
          <a:ln>
            <a:noFill/>
          </a:ln>
        </p:spPr>
      </p:pic>
      <p:pic>
        <p:nvPicPr>
          <p:cNvPr id="692" name="Google Shape;692;p41"/>
          <p:cNvPicPr preferRelativeResize="0"/>
          <p:nvPr/>
        </p:nvPicPr>
        <p:blipFill rotWithShape="1">
          <a:blip r:embed="rId3">
            <a:alphaModFix/>
          </a:blip>
          <a:srcRect l="71968" t="81832" r="2716"/>
          <a:stretch/>
        </p:blipFill>
        <p:spPr>
          <a:xfrm>
            <a:off x="7588175" y="4242300"/>
            <a:ext cx="1465850" cy="749975"/>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42"/>
          <p:cNvSpPr txBox="1">
            <a:spLocks noGrp="1"/>
          </p:cNvSpPr>
          <p:nvPr>
            <p:ph type="title"/>
          </p:nvPr>
        </p:nvSpPr>
        <p:spPr>
          <a:xfrm>
            <a:off x="672375" y="2285400"/>
            <a:ext cx="4604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Feature &amp; Demonstration</a:t>
            </a:r>
            <a:endParaRPr/>
          </a:p>
        </p:txBody>
      </p:sp>
      <p:pic>
        <p:nvPicPr>
          <p:cNvPr id="698" name="Google Shape;698;p42"/>
          <p:cNvPicPr preferRelativeResize="0"/>
          <p:nvPr/>
        </p:nvPicPr>
        <p:blipFill>
          <a:blip r:embed="rId3">
            <a:alphaModFix/>
          </a:blip>
          <a:stretch>
            <a:fillRect/>
          </a:stretch>
        </p:blipFill>
        <p:spPr>
          <a:xfrm>
            <a:off x="6050625" y="2018675"/>
            <a:ext cx="2743200" cy="2743200"/>
          </a:xfrm>
          <a:prstGeom prst="rect">
            <a:avLst/>
          </a:prstGeom>
          <a:noFill/>
          <a:ln>
            <a:noFill/>
          </a:ln>
        </p:spPr>
      </p:pic>
      <p:sp>
        <p:nvSpPr>
          <p:cNvPr id="699" name="Google Shape;699;p42"/>
          <p:cNvSpPr txBox="1">
            <a:spLocks noGrp="1"/>
          </p:cNvSpPr>
          <p:nvPr>
            <p:ph type="title"/>
          </p:nvPr>
        </p:nvSpPr>
        <p:spPr>
          <a:xfrm>
            <a:off x="672375" y="1771575"/>
            <a:ext cx="3418800" cy="77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IMPLEMENTATION</a:t>
            </a:r>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pic>
        <p:nvPicPr>
          <p:cNvPr id="704" name="Google Shape;704;p43"/>
          <p:cNvPicPr preferRelativeResize="0"/>
          <p:nvPr/>
        </p:nvPicPr>
        <p:blipFill>
          <a:blip r:embed="rId4">
            <a:alphaModFix/>
          </a:blip>
          <a:stretch>
            <a:fillRect/>
          </a:stretch>
        </p:blipFill>
        <p:spPr>
          <a:xfrm>
            <a:off x="659262" y="927800"/>
            <a:ext cx="1153425" cy="1153425"/>
          </a:xfrm>
          <a:prstGeom prst="rect">
            <a:avLst/>
          </a:prstGeom>
          <a:noFill/>
          <a:ln>
            <a:noFill/>
          </a:ln>
        </p:spPr>
      </p:pic>
      <p:grpSp>
        <p:nvGrpSpPr>
          <p:cNvPr id="705" name="Google Shape;705;p43"/>
          <p:cNvGrpSpPr/>
          <p:nvPr/>
        </p:nvGrpSpPr>
        <p:grpSpPr>
          <a:xfrm>
            <a:off x="238050" y="2134663"/>
            <a:ext cx="1815690" cy="1925050"/>
            <a:chOff x="238050" y="2134663"/>
            <a:chExt cx="1815690" cy="1925050"/>
          </a:xfrm>
        </p:grpSpPr>
        <p:grpSp>
          <p:nvGrpSpPr>
            <p:cNvPr id="706" name="Google Shape;706;p43"/>
            <p:cNvGrpSpPr/>
            <p:nvPr/>
          </p:nvGrpSpPr>
          <p:grpSpPr>
            <a:xfrm>
              <a:off x="834985" y="3174805"/>
              <a:ext cx="1218755" cy="884907"/>
              <a:chOff x="1961950" y="2866325"/>
              <a:chExt cx="1498900" cy="1153425"/>
            </a:xfrm>
          </p:grpSpPr>
          <p:pic>
            <p:nvPicPr>
              <p:cNvPr id="707" name="Google Shape;707;p43"/>
              <p:cNvPicPr preferRelativeResize="0"/>
              <p:nvPr/>
            </p:nvPicPr>
            <p:blipFill>
              <a:blip r:embed="rId5">
                <a:alphaModFix/>
              </a:blip>
              <a:stretch>
                <a:fillRect/>
              </a:stretch>
            </p:blipFill>
            <p:spPr>
              <a:xfrm>
                <a:off x="1961950" y="2866325"/>
                <a:ext cx="935909" cy="1153425"/>
              </a:xfrm>
              <a:prstGeom prst="rect">
                <a:avLst/>
              </a:prstGeom>
              <a:noFill/>
              <a:ln>
                <a:noFill/>
              </a:ln>
            </p:spPr>
          </p:pic>
          <p:pic>
            <p:nvPicPr>
              <p:cNvPr id="708" name="Google Shape;708;p43"/>
              <p:cNvPicPr preferRelativeResize="0"/>
              <p:nvPr/>
            </p:nvPicPr>
            <p:blipFill>
              <a:blip r:embed="rId6">
                <a:alphaModFix/>
              </a:blip>
              <a:stretch>
                <a:fillRect/>
              </a:stretch>
            </p:blipFill>
            <p:spPr>
              <a:xfrm>
                <a:off x="2521356" y="3071238"/>
                <a:ext cx="769638" cy="948511"/>
              </a:xfrm>
              <a:prstGeom prst="rect">
                <a:avLst/>
              </a:prstGeom>
              <a:noFill/>
              <a:ln>
                <a:noFill/>
              </a:ln>
            </p:spPr>
          </p:pic>
          <p:pic>
            <p:nvPicPr>
              <p:cNvPr id="709" name="Google Shape;709;p43"/>
              <p:cNvPicPr preferRelativeResize="0"/>
              <p:nvPr/>
            </p:nvPicPr>
            <p:blipFill>
              <a:blip r:embed="rId6">
                <a:alphaModFix/>
              </a:blip>
              <a:stretch>
                <a:fillRect/>
              </a:stretch>
            </p:blipFill>
            <p:spPr>
              <a:xfrm>
                <a:off x="2691211" y="3071238"/>
                <a:ext cx="769638" cy="948511"/>
              </a:xfrm>
              <a:prstGeom prst="rect">
                <a:avLst/>
              </a:prstGeom>
              <a:noFill/>
              <a:ln>
                <a:noFill/>
              </a:ln>
            </p:spPr>
          </p:pic>
        </p:grpSp>
        <p:cxnSp>
          <p:nvCxnSpPr>
            <p:cNvPr id="710" name="Google Shape;710;p43"/>
            <p:cNvCxnSpPr/>
            <p:nvPr/>
          </p:nvCxnSpPr>
          <p:spPr>
            <a:xfrm>
              <a:off x="1224850" y="2134663"/>
              <a:ext cx="22200" cy="986700"/>
            </a:xfrm>
            <a:prstGeom prst="straightConnector1">
              <a:avLst/>
            </a:prstGeom>
            <a:noFill/>
            <a:ln w="19050" cap="flat" cmpd="sng">
              <a:solidFill>
                <a:srgbClr val="6AA84F"/>
              </a:solidFill>
              <a:prstDash val="solid"/>
              <a:round/>
              <a:headEnd type="none" w="med" len="med"/>
              <a:tailEnd type="triangle" w="med" len="med"/>
            </a:ln>
          </p:spPr>
        </p:cxnSp>
        <p:sp>
          <p:nvSpPr>
            <p:cNvPr id="711" name="Google Shape;711;p43"/>
            <p:cNvSpPr txBox="1"/>
            <p:nvPr/>
          </p:nvSpPr>
          <p:spPr>
            <a:xfrm>
              <a:off x="238050" y="2609775"/>
              <a:ext cx="1153500" cy="42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Post scrap</a:t>
              </a:r>
              <a:endParaRPr>
                <a:latin typeface="Open Sans"/>
                <a:ea typeface="Open Sans"/>
                <a:cs typeface="Open Sans"/>
                <a:sym typeface="Open Sans"/>
              </a:endParaRPr>
            </a:p>
          </p:txBody>
        </p:sp>
        <p:pic>
          <p:nvPicPr>
            <p:cNvPr id="712" name="Google Shape;712;p43"/>
            <p:cNvPicPr preferRelativeResize="0"/>
            <p:nvPr/>
          </p:nvPicPr>
          <p:blipFill>
            <a:blip r:embed="rId7">
              <a:alphaModFix/>
            </a:blip>
            <a:stretch>
              <a:fillRect/>
            </a:stretch>
          </p:blipFill>
          <p:spPr>
            <a:xfrm>
              <a:off x="1429538" y="2668025"/>
              <a:ext cx="316000" cy="316000"/>
            </a:xfrm>
            <a:prstGeom prst="rect">
              <a:avLst/>
            </a:prstGeom>
            <a:noFill/>
            <a:ln>
              <a:noFill/>
            </a:ln>
          </p:spPr>
        </p:pic>
      </p:grpSp>
      <p:pic>
        <p:nvPicPr>
          <p:cNvPr id="713" name="Google Shape;713;p43"/>
          <p:cNvPicPr preferRelativeResize="0"/>
          <p:nvPr/>
        </p:nvPicPr>
        <p:blipFill>
          <a:blip r:embed="rId8">
            <a:alphaModFix/>
          </a:blip>
          <a:stretch>
            <a:fillRect/>
          </a:stretch>
        </p:blipFill>
        <p:spPr>
          <a:xfrm>
            <a:off x="7524337" y="721687"/>
            <a:ext cx="1359549" cy="1359549"/>
          </a:xfrm>
          <a:prstGeom prst="rect">
            <a:avLst/>
          </a:prstGeom>
          <a:noFill/>
          <a:ln>
            <a:noFill/>
          </a:ln>
        </p:spPr>
      </p:pic>
      <p:grpSp>
        <p:nvGrpSpPr>
          <p:cNvPr id="714" name="Google Shape;714;p43"/>
          <p:cNvGrpSpPr/>
          <p:nvPr/>
        </p:nvGrpSpPr>
        <p:grpSpPr>
          <a:xfrm>
            <a:off x="7376388" y="2184263"/>
            <a:ext cx="1744649" cy="2131538"/>
            <a:chOff x="7376388" y="2184263"/>
            <a:chExt cx="1744649" cy="2131538"/>
          </a:xfrm>
        </p:grpSpPr>
        <p:pic>
          <p:nvPicPr>
            <p:cNvPr id="715" name="Google Shape;715;p43"/>
            <p:cNvPicPr preferRelativeResize="0"/>
            <p:nvPr/>
          </p:nvPicPr>
          <p:blipFill>
            <a:blip r:embed="rId9">
              <a:alphaModFix/>
            </a:blip>
            <a:stretch>
              <a:fillRect/>
            </a:stretch>
          </p:blipFill>
          <p:spPr>
            <a:xfrm>
              <a:off x="7524329" y="3168000"/>
              <a:ext cx="1596708" cy="1147800"/>
            </a:xfrm>
            <a:prstGeom prst="rect">
              <a:avLst/>
            </a:prstGeom>
            <a:noFill/>
            <a:ln>
              <a:noFill/>
            </a:ln>
          </p:spPr>
        </p:pic>
        <p:cxnSp>
          <p:nvCxnSpPr>
            <p:cNvPr id="716" name="Google Shape;716;p43"/>
            <p:cNvCxnSpPr/>
            <p:nvPr/>
          </p:nvCxnSpPr>
          <p:spPr>
            <a:xfrm>
              <a:off x="8396213" y="2184263"/>
              <a:ext cx="22200" cy="986700"/>
            </a:xfrm>
            <a:prstGeom prst="straightConnector1">
              <a:avLst/>
            </a:prstGeom>
            <a:noFill/>
            <a:ln w="19050" cap="flat" cmpd="sng">
              <a:solidFill>
                <a:srgbClr val="6AA84F"/>
              </a:solidFill>
              <a:prstDash val="solid"/>
              <a:round/>
              <a:headEnd type="none" w="med" len="med"/>
              <a:tailEnd type="triangle" w="med" len="med"/>
            </a:ln>
          </p:spPr>
        </p:cxnSp>
        <p:sp>
          <p:nvSpPr>
            <p:cNvPr id="717" name="Google Shape;717;p43"/>
            <p:cNvSpPr txBox="1"/>
            <p:nvPr/>
          </p:nvSpPr>
          <p:spPr>
            <a:xfrm>
              <a:off x="7376388" y="2461363"/>
              <a:ext cx="15075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Post scrap</a:t>
              </a:r>
              <a:endParaRPr>
                <a:latin typeface="Open Sans"/>
                <a:ea typeface="Open Sans"/>
                <a:cs typeface="Open Sans"/>
                <a:sym typeface="Open Sans"/>
              </a:endParaRPr>
            </a:p>
          </p:txBody>
        </p:sp>
        <p:pic>
          <p:nvPicPr>
            <p:cNvPr id="718" name="Google Shape;718;p43"/>
            <p:cNvPicPr preferRelativeResize="0"/>
            <p:nvPr/>
          </p:nvPicPr>
          <p:blipFill>
            <a:blip r:embed="rId7">
              <a:alphaModFix/>
            </a:blip>
            <a:stretch>
              <a:fillRect/>
            </a:stretch>
          </p:blipFill>
          <p:spPr>
            <a:xfrm>
              <a:off x="8567888" y="2519613"/>
              <a:ext cx="316000" cy="316000"/>
            </a:xfrm>
            <a:prstGeom prst="rect">
              <a:avLst/>
            </a:prstGeom>
            <a:noFill/>
            <a:ln>
              <a:noFill/>
            </a:ln>
          </p:spPr>
        </p:pic>
      </p:grpSp>
      <p:grpSp>
        <p:nvGrpSpPr>
          <p:cNvPr id="719" name="Google Shape;719;p43"/>
          <p:cNvGrpSpPr/>
          <p:nvPr/>
        </p:nvGrpSpPr>
        <p:grpSpPr>
          <a:xfrm>
            <a:off x="2901400" y="2370000"/>
            <a:ext cx="1613200" cy="1605350"/>
            <a:chOff x="2901400" y="2370000"/>
            <a:chExt cx="1613200" cy="1605350"/>
          </a:xfrm>
        </p:grpSpPr>
        <p:pic>
          <p:nvPicPr>
            <p:cNvPr id="720" name="Google Shape;720;p43"/>
            <p:cNvPicPr preferRelativeResize="0"/>
            <p:nvPr/>
          </p:nvPicPr>
          <p:blipFill>
            <a:blip r:embed="rId10">
              <a:alphaModFix/>
            </a:blip>
            <a:stretch>
              <a:fillRect/>
            </a:stretch>
          </p:blipFill>
          <p:spPr>
            <a:xfrm>
              <a:off x="3360552" y="3170975"/>
              <a:ext cx="804375" cy="804375"/>
            </a:xfrm>
            <a:prstGeom prst="rect">
              <a:avLst/>
            </a:prstGeom>
            <a:noFill/>
            <a:ln>
              <a:noFill/>
            </a:ln>
          </p:spPr>
        </p:pic>
        <p:cxnSp>
          <p:nvCxnSpPr>
            <p:cNvPr id="721" name="Google Shape;721;p43"/>
            <p:cNvCxnSpPr/>
            <p:nvPr/>
          </p:nvCxnSpPr>
          <p:spPr>
            <a:xfrm flipH="1">
              <a:off x="4093400" y="2370000"/>
              <a:ext cx="421200" cy="798000"/>
            </a:xfrm>
            <a:prstGeom prst="straightConnector1">
              <a:avLst/>
            </a:prstGeom>
            <a:noFill/>
            <a:ln w="19050" cap="flat" cmpd="sng">
              <a:solidFill>
                <a:srgbClr val="6AA84F"/>
              </a:solidFill>
              <a:prstDash val="solid"/>
              <a:round/>
              <a:headEnd type="none" w="med" len="med"/>
              <a:tailEnd type="triangle" w="med" len="med"/>
            </a:ln>
          </p:spPr>
        </p:cxnSp>
        <p:sp>
          <p:nvSpPr>
            <p:cNvPr id="722" name="Google Shape;722;p43"/>
            <p:cNvSpPr txBox="1"/>
            <p:nvPr/>
          </p:nvSpPr>
          <p:spPr>
            <a:xfrm>
              <a:off x="2901400" y="2822975"/>
              <a:ext cx="1153500" cy="42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Book scrap</a:t>
              </a:r>
              <a:endParaRPr>
                <a:latin typeface="Open Sans"/>
                <a:ea typeface="Open Sans"/>
                <a:cs typeface="Open Sans"/>
                <a:sym typeface="Open Sans"/>
              </a:endParaRPr>
            </a:p>
          </p:txBody>
        </p:sp>
      </p:grpSp>
      <p:grpSp>
        <p:nvGrpSpPr>
          <p:cNvPr id="723" name="Google Shape;723;p43"/>
          <p:cNvGrpSpPr/>
          <p:nvPr/>
        </p:nvGrpSpPr>
        <p:grpSpPr>
          <a:xfrm>
            <a:off x="4902575" y="2469775"/>
            <a:ext cx="1693638" cy="1505575"/>
            <a:chOff x="4902575" y="2469775"/>
            <a:chExt cx="1693638" cy="1505575"/>
          </a:xfrm>
        </p:grpSpPr>
        <p:pic>
          <p:nvPicPr>
            <p:cNvPr id="724" name="Google Shape;724;p43"/>
            <p:cNvPicPr preferRelativeResize="0"/>
            <p:nvPr/>
          </p:nvPicPr>
          <p:blipFill>
            <a:blip r:embed="rId10">
              <a:alphaModFix/>
            </a:blip>
            <a:stretch>
              <a:fillRect/>
            </a:stretch>
          </p:blipFill>
          <p:spPr>
            <a:xfrm>
              <a:off x="5383152" y="3170975"/>
              <a:ext cx="804375" cy="804375"/>
            </a:xfrm>
            <a:prstGeom prst="rect">
              <a:avLst/>
            </a:prstGeom>
            <a:noFill/>
            <a:ln>
              <a:noFill/>
            </a:ln>
          </p:spPr>
        </p:pic>
        <p:cxnSp>
          <p:nvCxnSpPr>
            <p:cNvPr id="725" name="Google Shape;725;p43"/>
            <p:cNvCxnSpPr/>
            <p:nvPr/>
          </p:nvCxnSpPr>
          <p:spPr>
            <a:xfrm>
              <a:off x="4902575" y="2469775"/>
              <a:ext cx="532200" cy="698400"/>
            </a:xfrm>
            <a:prstGeom prst="straightConnector1">
              <a:avLst/>
            </a:prstGeom>
            <a:noFill/>
            <a:ln w="19050" cap="flat" cmpd="sng">
              <a:solidFill>
                <a:srgbClr val="6AA84F"/>
              </a:solidFill>
              <a:prstDash val="solid"/>
              <a:round/>
              <a:headEnd type="none" w="med" len="med"/>
              <a:tailEnd type="triangle" w="med" len="med"/>
            </a:ln>
          </p:spPr>
        </p:cxnSp>
        <p:sp>
          <p:nvSpPr>
            <p:cNvPr id="726" name="Google Shape;726;p43"/>
            <p:cNvSpPr txBox="1"/>
            <p:nvPr/>
          </p:nvSpPr>
          <p:spPr>
            <a:xfrm>
              <a:off x="5442713" y="2822975"/>
              <a:ext cx="1153500" cy="42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Book scrap</a:t>
              </a:r>
              <a:endParaRPr>
                <a:latin typeface="Open Sans"/>
                <a:ea typeface="Open Sans"/>
                <a:cs typeface="Open Sans"/>
                <a:sym typeface="Open Sans"/>
              </a:endParaRPr>
            </a:p>
          </p:txBody>
        </p:sp>
      </p:grpSp>
      <p:grpSp>
        <p:nvGrpSpPr>
          <p:cNvPr id="727" name="Google Shape;727;p43"/>
          <p:cNvGrpSpPr/>
          <p:nvPr/>
        </p:nvGrpSpPr>
        <p:grpSpPr>
          <a:xfrm>
            <a:off x="1127788" y="3885875"/>
            <a:ext cx="2608038" cy="1257625"/>
            <a:chOff x="1127788" y="3885875"/>
            <a:chExt cx="2608038" cy="1257625"/>
          </a:xfrm>
        </p:grpSpPr>
        <p:pic>
          <p:nvPicPr>
            <p:cNvPr id="728" name="Google Shape;728;p43"/>
            <p:cNvPicPr preferRelativeResize="0"/>
            <p:nvPr/>
          </p:nvPicPr>
          <p:blipFill>
            <a:blip r:embed="rId11">
              <a:alphaModFix/>
            </a:blip>
            <a:stretch>
              <a:fillRect/>
            </a:stretch>
          </p:blipFill>
          <p:spPr>
            <a:xfrm>
              <a:off x="2226900" y="4339125"/>
              <a:ext cx="969000" cy="804375"/>
            </a:xfrm>
            <a:prstGeom prst="rect">
              <a:avLst/>
            </a:prstGeom>
            <a:noFill/>
            <a:ln>
              <a:noFill/>
            </a:ln>
          </p:spPr>
        </p:pic>
        <p:cxnSp>
          <p:nvCxnSpPr>
            <p:cNvPr id="729" name="Google Shape;729;p43"/>
            <p:cNvCxnSpPr/>
            <p:nvPr/>
          </p:nvCxnSpPr>
          <p:spPr>
            <a:xfrm>
              <a:off x="1409775" y="4249500"/>
              <a:ext cx="698400" cy="469500"/>
            </a:xfrm>
            <a:prstGeom prst="straightConnector1">
              <a:avLst/>
            </a:prstGeom>
            <a:noFill/>
            <a:ln w="19050" cap="flat" cmpd="sng">
              <a:solidFill>
                <a:srgbClr val="6AA84F"/>
              </a:solidFill>
              <a:prstDash val="solid"/>
              <a:round/>
              <a:headEnd type="none" w="med" len="med"/>
              <a:tailEnd type="triangle" w="med" len="med"/>
            </a:ln>
          </p:spPr>
        </p:cxnSp>
        <p:cxnSp>
          <p:nvCxnSpPr>
            <p:cNvPr id="730" name="Google Shape;730;p43"/>
            <p:cNvCxnSpPr/>
            <p:nvPr/>
          </p:nvCxnSpPr>
          <p:spPr>
            <a:xfrm flipH="1">
              <a:off x="3314625" y="3885875"/>
              <a:ext cx="421200" cy="798000"/>
            </a:xfrm>
            <a:prstGeom prst="straightConnector1">
              <a:avLst/>
            </a:prstGeom>
            <a:noFill/>
            <a:ln w="19050" cap="flat" cmpd="sng">
              <a:solidFill>
                <a:srgbClr val="6AA84F"/>
              </a:solidFill>
              <a:prstDash val="solid"/>
              <a:round/>
              <a:headEnd type="none" w="med" len="med"/>
              <a:tailEnd type="triangle" w="med" len="med"/>
            </a:ln>
          </p:spPr>
        </p:cxnSp>
        <p:sp>
          <p:nvSpPr>
            <p:cNvPr id="731" name="Google Shape;731;p43"/>
            <p:cNvSpPr txBox="1"/>
            <p:nvPr/>
          </p:nvSpPr>
          <p:spPr>
            <a:xfrm>
              <a:off x="1127788" y="4440588"/>
              <a:ext cx="1153500" cy="42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Accept</a:t>
              </a:r>
              <a:endParaRPr>
                <a:latin typeface="Open Sans"/>
                <a:ea typeface="Open Sans"/>
                <a:cs typeface="Open Sans"/>
                <a:sym typeface="Open Sans"/>
              </a:endParaRPr>
            </a:p>
          </p:txBody>
        </p:sp>
      </p:grpSp>
      <p:grpSp>
        <p:nvGrpSpPr>
          <p:cNvPr id="732" name="Google Shape;732;p43"/>
          <p:cNvGrpSpPr/>
          <p:nvPr/>
        </p:nvGrpSpPr>
        <p:grpSpPr>
          <a:xfrm>
            <a:off x="5808750" y="3975350"/>
            <a:ext cx="3083438" cy="1079525"/>
            <a:chOff x="5808750" y="3975350"/>
            <a:chExt cx="3083438" cy="1079525"/>
          </a:xfrm>
        </p:grpSpPr>
        <p:pic>
          <p:nvPicPr>
            <p:cNvPr id="733" name="Google Shape;733;p43"/>
            <p:cNvPicPr preferRelativeResize="0"/>
            <p:nvPr/>
          </p:nvPicPr>
          <p:blipFill>
            <a:blip r:embed="rId11">
              <a:alphaModFix/>
            </a:blip>
            <a:stretch>
              <a:fillRect/>
            </a:stretch>
          </p:blipFill>
          <p:spPr>
            <a:xfrm>
              <a:off x="6555325" y="4250500"/>
              <a:ext cx="969000" cy="804375"/>
            </a:xfrm>
            <a:prstGeom prst="rect">
              <a:avLst/>
            </a:prstGeom>
            <a:noFill/>
            <a:ln>
              <a:noFill/>
            </a:ln>
          </p:spPr>
        </p:pic>
        <p:cxnSp>
          <p:nvCxnSpPr>
            <p:cNvPr id="734" name="Google Shape;734;p43"/>
            <p:cNvCxnSpPr/>
            <p:nvPr/>
          </p:nvCxnSpPr>
          <p:spPr>
            <a:xfrm>
              <a:off x="5808750" y="3975350"/>
              <a:ext cx="532200" cy="698400"/>
            </a:xfrm>
            <a:prstGeom prst="straightConnector1">
              <a:avLst/>
            </a:prstGeom>
            <a:noFill/>
            <a:ln w="19050" cap="flat" cmpd="sng">
              <a:solidFill>
                <a:srgbClr val="6AA84F"/>
              </a:solidFill>
              <a:prstDash val="solid"/>
              <a:round/>
              <a:headEnd type="none" w="med" len="med"/>
              <a:tailEnd type="triangle" w="med" len="med"/>
            </a:ln>
          </p:spPr>
        </p:cxnSp>
        <p:cxnSp>
          <p:nvCxnSpPr>
            <p:cNvPr id="735" name="Google Shape;735;p43"/>
            <p:cNvCxnSpPr>
              <a:stCxn id="715" idx="2"/>
              <a:endCxn id="733" idx="3"/>
            </p:cNvCxnSpPr>
            <p:nvPr/>
          </p:nvCxnSpPr>
          <p:spPr>
            <a:xfrm flipH="1">
              <a:off x="7524383" y="4315800"/>
              <a:ext cx="798300" cy="336900"/>
            </a:xfrm>
            <a:prstGeom prst="straightConnector1">
              <a:avLst/>
            </a:prstGeom>
            <a:noFill/>
            <a:ln w="19050" cap="flat" cmpd="sng">
              <a:solidFill>
                <a:srgbClr val="6AA84F"/>
              </a:solidFill>
              <a:prstDash val="solid"/>
              <a:round/>
              <a:headEnd type="none" w="med" len="med"/>
              <a:tailEnd type="triangle" w="med" len="med"/>
            </a:ln>
          </p:spPr>
        </p:cxnSp>
        <p:sp>
          <p:nvSpPr>
            <p:cNvPr id="736" name="Google Shape;736;p43"/>
            <p:cNvSpPr txBox="1"/>
            <p:nvPr/>
          </p:nvSpPr>
          <p:spPr>
            <a:xfrm>
              <a:off x="7738688" y="4586325"/>
              <a:ext cx="1153500" cy="42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Accept</a:t>
              </a:r>
              <a:endParaRPr>
                <a:latin typeface="Open Sans"/>
                <a:ea typeface="Open Sans"/>
                <a:cs typeface="Open Sans"/>
                <a:sym typeface="Open Sans"/>
              </a:endParaRPr>
            </a:p>
          </p:txBody>
        </p:sp>
      </p:grpSp>
      <p:pic>
        <p:nvPicPr>
          <p:cNvPr id="737" name="Google Shape;737;p43"/>
          <p:cNvPicPr preferRelativeResize="0"/>
          <p:nvPr/>
        </p:nvPicPr>
        <p:blipFill>
          <a:blip r:embed="rId12">
            <a:alphaModFix/>
          </a:blip>
          <a:stretch>
            <a:fillRect/>
          </a:stretch>
        </p:blipFill>
        <p:spPr>
          <a:xfrm>
            <a:off x="1812675" y="927800"/>
            <a:ext cx="316000" cy="316000"/>
          </a:xfrm>
          <a:prstGeom prst="rect">
            <a:avLst/>
          </a:prstGeom>
          <a:noFill/>
          <a:ln>
            <a:noFill/>
          </a:ln>
        </p:spPr>
      </p:pic>
      <p:pic>
        <p:nvPicPr>
          <p:cNvPr id="738" name="Google Shape;738;p43"/>
          <p:cNvPicPr preferRelativeResize="0"/>
          <p:nvPr/>
        </p:nvPicPr>
        <p:blipFill>
          <a:blip r:embed="rId12">
            <a:alphaModFix/>
          </a:blip>
          <a:stretch>
            <a:fillRect/>
          </a:stretch>
        </p:blipFill>
        <p:spPr>
          <a:xfrm>
            <a:off x="7208350" y="928950"/>
            <a:ext cx="316000" cy="316000"/>
          </a:xfrm>
          <a:prstGeom prst="rect">
            <a:avLst/>
          </a:prstGeom>
          <a:noFill/>
          <a:ln>
            <a:noFill/>
          </a:ln>
        </p:spPr>
      </p:pic>
      <p:pic>
        <p:nvPicPr>
          <p:cNvPr id="739" name="Google Shape;739;p43"/>
          <p:cNvPicPr preferRelativeResize="0"/>
          <p:nvPr/>
        </p:nvPicPr>
        <p:blipFill>
          <a:blip r:embed="rId12">
            <a:alphaModFix/>
          </a:blip>
          <a:stretch>
            <a:fillRect/>
          </a:stretch>
        </p:blipFill>
        <p:spPr>
          <a:xfrm>
            <a:off x="3838100" y="1022050"/>
            <a:ext cx="316000" cy="316000"/>
          </a:xfrm>
          <a:prstGeom prst="rect">
            <a:avLst/>
          </a:prstGeom>
          <a:noFill/>
          <a:ln>
            <a:noFill/>
          </a:ln>
        </p:spPr>
      </p:pic>
      <p:grpSp>
        <p:nvGrpSpPr>
          <p:cNvPr id="740" name="Google Shape;740;p43"/>
          <p:cNvGrpSpPr/>
          <p:nvPr/>
        </p:nvGrpSpPr>
        <p:grpSpPr>
          <a:xfrm>
            <a:off x="3988738" y="824751"/>
            <a:ext cx="1359549" cy="1359523"/>
            <a:chOff x="3988738" y="824751"/>
            <a:chExt cx="1359549" cy="1359523"/>
          </a:xfrm>
        </p:grpSpPr>
        <p:pic>
          <p:nvPicPr>
            <p:cNvPr id="741" name="Google Shape;741;p43"/>
            <p:cNvPicPr preferRelativeResize="0"/>
            <p:nvPr/>
          </p:nvPicPr>
          <p:blipFill>
            <a:blip r:embed="rId13">
              <a:alphaModFix/>
            </a:blip>
            <a:stretch>
              <a:fillRect/>
            </a:stretch>
          </p:blipFill>
          <p:spPr>
            <a:xfrm>
              <a:off x="3988738" y="824751"/>
              <a:ext cx="1359549" cy="1359523"/>
            </a:xfrm>
            <a:prstGeom prst="rect">
              <a:avLst/>
            </a:prstGeom>
            <a:noFill/>
            <a:ln>
              <a:noFill/>
            </a:ln>
          </p:spPr>
        </p:pic>
        <p:pic>
          <p:nvPicPr>
            <p:cNvPr id="742" name="Google Shape;742;p43"/>
            <p:cNvPicPr preferRelativeResize="0"/>
            <p:nvPr/>
          </p:nvPicPr>
          <p:blipFill>
            <a:blip r:embed="rId14">
              <a:alphaModFix/>
            </a:blip>
            <a:stretch>
              <a:fillRect/>
            </a:stretch>
          </p:blipFill>
          <p:spPr>
            <a:xfrm>
              <a:off x="4410351" y="1098950"/>
              <a:ext cx="492225" cy="492225"/>
            </a:xfrm>
            <a:prstGeom prst="rect">
              <a:avLst/>
            </a:prstGeom>
            <a:noFill/>
            <a:ln>
              <a:noFill/>
            </a:ln>
          </p:spPr>
        </p:pic>
      </p:grpSp>
      <p:sp>
        <p:nvSpPr>
          <p:cNvPr id="743" name="Google Shape;743;p43"/>
          <p:cNvSpPr txBox="1">
            <a:spLocks noGrp="1"/>
          </p:cNvSpPr>
          <p:nvPr>
            <p:ph type="subTitle" idx="2"/>
          </p:nvPr>
        </p:nvSpPr>
        <p:spPr>
          <a:xfrm>
            <a:off x="270675" y="231373"/>
            <a:ext cx="4604100" cy="51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Main context</a:t>
            </a:r>
            <a:endParaRPr/>
          </a:p>
          <a:p>
            <a:pPr marL="0" lvl="0" indent="0" algn="l" rtl="0">
              <a:spcBef>
                <a:spcPts val="1600"/>
              </a:spcBef>
              <a:spcAft>
                <a:spcPts val="160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5"/>
                                        </p:tgtEl>
                                        <p:attrNameLst>
                                          <p:attrName>style.visibility</p:attrName>
                                        </p:attrNameLst>
                                      </p:cBhvr>
                                      <p:to>
                                        <p:strVal val="visible"/>
                                      </p:to>
                                    </p:set>
                                    <p:animEffect transition="in" filter="fade">
                                      <p:cBhvr>
                                        <p:cTn id="7" dur="1000"/>
                                        <p:tgtEl>
                                          <p:spTgt spid="7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9"/>
                                        </p:tgtEl>
                                        <p:attrNameLst>
                                          <p:attrName>style.visibility</p:attrName>
                                        </p:attrNameLst>
                                      </p:cBhvr>
                                      <p:to>
                                        <p:strVal val="visible"/>
                                      </p:to>
                                    </p:set>
                                    <p:animEffect transition="in" filter="fade">
                                      <p:cBhvr>
                                        <p:cTn id="12" dur="1000"/>
                                        <p:tgtEl>
                                          <p:spTgt spid="719"/>
                                        </p:tgtEl>
                                      </p:cBhvr>
                                    </p:animEffect>
                                  </p:childTnLst>
                                </p:cTn>
                              </p:par>
                            </p:childTnLst>
                          </p:cTn>
                        </p:par>
                        <p:par>
                          <p:cTn id="13" fill="hold">
                            <p:stCondLst>
                              <p:cond delay="1000"/>
                            </p:stCondLst>
                            <p:childTnLst>
                              <p:par>
                                <p:cTn id="14" presetID="1" presetClass="entr" presetSubtype="0" fill="hold" nodeType="afterEffect">
                                  <p:stCondLst>
                                    <p:cond delay="0"/>
                                  </p:stCondLst>
                                  <p:childTnLst>
                                    <p:set>
                                      <p:cBhvr>
                                        <p:cTn id="15" dur="1" fill="hold">
                                          <p:stCondLst>
                                            <p:cond delay="0"/>
                                          </p:stCondLst>
                                        </p:cTn>
                                        <p:tgtEl>
                                          <p:spTgt spid="737"/>
                                        </p:tgtEl>
                                        <p:attrNameLst>
                                          <p:attrName>style.visibility</p:attrName>
                                        </p:attrNameLst>
                                      </p:cBhvr>
                                      <p:to>
                                        <p:strVal val="visible"/>
                                      </p:to>
                                    </p:set>
                                  </p:childTnLst>
                                  <p:subTnLst>
                                    <p:audio>
                                      <p:cMediaNode>
                                        <p:cTn display="0" masterRel="sameClick">
                                          <p:stCondLst>
                                            <p:cond evt="begin" delay="0">
                                              <p:tn val="14"/>
                                            </p:cond>
                                          </p:stCondLst>
                                          <p:endCondLst>
                                            <p:cond evt="onStopAudio" delay="0">
                                              <p:tgtEl>
                                                <p:sldTgt/>
                                              </p:tgtEl>
                                            </p:cond>
                                          </p:endCondLst>
                                        </p:cTn>
                                        <p:tgtEl>
                                          <p:sndTgt r:embed="rId3" name="arrow.wav"/>
                                        </p:tgtEl>
                                      </p:cMediaNode>
                                    </p:audio>
                                  </p:subTnLst>
                                </p:cTn>
                              </p:par>
                            </p:childTnLst>
                          </p:cTn>
                        </p:par>
                        <p:par>
                          <p:cTn id="16" fill="hold">
                            <p:stCondLst>
                              <p:cond delay="1000"/>
                            </p:stCondLst>
                            <p:childTnLst>
                              <p:par>
                                <p:cTn id="17" presetID="32" presetClass="emph" presetSubtype="0" fill="hold" nodeType="afterEffect">
                                  <p:stCondLst>
                                    <p:cond delay="0"/>
                                  </p:stCondLst>
                                  <p:childTnLst>
                                    <p:animRot by="120000">
                                      <p:cBhvr>
                                        <p:cTn id="18" dur="100" fill="hold">
                                          <p:stCondLst>
                                            <p:cond delay="0"/>
                                          </p:stCondLst>
                                        </p:cTn>
                                        <p:tgtEl>
                                          <p:spTgt spid="737"/>
                                        </p:tgtEl>
                                        <p:attrNameLst>
                                          <p:attrName>r</p:attrName>
                                        </p:attrNameLst>
                                      </p:cBhvr>
                                    </p:animRot>
                                    <p:animRot by="-240000">
                                      <p:cBhvr>
                                        <p:cTn id="19" dur="200" fill="hold">
                                          <p:stCondLst>
                                            <p:cond delay="200"/>
                                          </p:stCondLst>
                                        </p:cTn>
                                        <p:tgtEl>
                                          <p:spTgt spid="737"/>
                                        </p:tgtEl>
                                        <p:attrNameLst>
                                          <p:attrName>r</p:attrName>
                                        </p:attrNameLst>
                                      </p:cBhvr>
                                    </p:animRot>
                                    <p:animRot by="240000">
                                      <p:cBhvr>
                                        <p:cTn id="20" dur="200" fill="hold">
                                          <p:stCondLst>
                                            <p:cond delay="400"/>
                                          </p:stCondLst>
                                        </p:cTn>
                                        <p:tgtEl>
                                          <p:spTgt spid="737"/>
                                        </p:tgtEl>
                                        <p:attrNameLst>
                                          <p:attrName>r</p:attrName>
                                        </p:attrNameLst>
                                      </p:cBhvr>
                                    </p:animRot>
                                    <p:animRot by="-240000">
                                      <p:cBhvr>
                                        <p:cTn id="21" dur="200" fill="hold">
                                          <p:stCondLst>
                                            <p:cond delay="600"/>
                                          </p:stCondLst>
                                        </p:cTn>
                                        <p:tgtEl>
                                          <p:spTgt spid="737"/>
                                        </p:tgtEl>
                                        <p:attrNameLst>
                                          <p:attrName>r</p:attrName>
                                        </p:attrNameLst>
                                      </p:cBhvr>
                                    </p:animRot>
                                    <p:animRot by="120000">
                                      <p:cBhvr>
                                        <p:cTn id="22" dur="200" fill="hold">
                                          <p:stCondLst>
                                            <p:cond delay="800"/>
                                          </p:stCondLst>
                                        </p:cTn>
                                        <p:tgtEl>
                                          <p:spTgt spid="737"/>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27"/>
                                        </p:tgtEl>
                                        <p:attrNameLst>
                                          <p:attrName>style.visibility</p:attrName>
                                        </p:attrNameLst>
                                      </p:cBhvr>
                                      <p:to>
                                        <p:strVal val="visible"/>
                                      </p:to>
                                    </p:set>
                                    <p:animEffect transition="in" filter="fade">
                                      <p:cBhvr>
                                        <p:cTn id="27" dur="1000"/>
                                        <p:tgtEl>
                                          <p:spTgt spid="727"/>
                                        </p:tgtEl>
                                      </p:cBhvr>
                                    </p:animEffect>
                                  </p:childTnLst>
                                </p:cTn>
                              </p:par>
                            </p:childTnLst>
                          </p:cTn>
                        </p:par>
                        <p:par>
                          <p:cTn id="28" fill="hold">
                            <p:stCondLst>
                              <p:cond delay="1000"/>
                            </p:stCondLst>
                            <p:childTnLst>
                              <p:par>
                                <p:cTn id="29" presetID="1" presetClass="entr" presetSubtype="0" fill="hold" nodeType="afterEffect">
                                  <p:stCondLst>
                                    <p:cond delay="0"/>
                                  </p:stCondLst>
                                  <p:childTnLst>
                                    <p:set>
                                      <p:cBhvr>
                                        <p:cTn id="30" dur="1" fill="hold">
                                          <p:stCondLst>
                                            <p:cond delay="0"/>
                                          </p:stCondLst>
                                        </p:cTn>
                                        <p:tgtEl>
                                          <p:spTgt spid="739"/>
                                        </p:tgtEl>
                                        <p:attrNameLst>
                                          <p:attrName>style.visibility</p:attrName>
                                        </p:attrNameLst>
                                      </p:cBhvr>
                                      <p:to>
                                        <p:strVal val="visible"/>
                                      </p:to>
                                    </p:set>
                                  </p:childTnLst>
                                </p:cTn>
                              </p:par>
                            </p:childTnLst>
                          </p:cTn>
                        </p:par>
                        <p:par>
                          <p:cTn id="31" fill="hold">
                            <p:stCondLst>
                              <p:cond delay="1000"/>
                            </p:stCondLst>
                            <p:childTnLst>
                              <p:par>
                                <p:cTn id="32" presetID="32" presetClass="emph" presetSubtype="0" fill="hold" nodeType="afterEffect">
                                  <p:stCondLst>
                                    <p:cond delay="0"/>
                                  </p:stCondLst>
                                  <p:childTnLst>
                                    <p:animRot by="120000">
                                      <p:cBhvr>
                                        <p:cTn id="33" dur="100" fill="hold">
                                          <p:stCondLst>
                                            <p:cond delay="0"/>
                                          </p:stCondLst>
                                        </p:cTn>
                                        <p:tgtEl>
                                          <p:spTgt spid="739"/>
                                        </p:tgtEl>
                                        <p:attrNameLst>
                                          <p:attrName>r</p:attrName>
                                        </p:attrNameLst>
                                      </p:cBhvr>
                                    </p:animRot>
                                    <p:animRot by="-240000">
                                      <p:cBhvr>
                                        <p:cTn id="34" dur="200" fill="hold">
                                          <p:stCondLst>
                                            <p:cond delay="200"/>
                                          </p:stCondLst>
                                        </p:cTn>
                                        <p:tgtEl>
                                          <p:spTgt spid="739"/>
                                        </p:tgtEl>
                                        <p:attrNameLst>
                                          <p:attrName>r</p:attrName>
                                        </p:attrNameLst>
                                      </p:cBhvr>
                                    </p:animRot>
                                    <p:animRot by="240000">
                                      <p:cBhvr>
                                        <p:cTn id="35" dur="200" fill="hold">
                                          <p:stCondLst>
                                            <p:cond delay="400"/>
                                          </p:stCondLst>
                                        </p:cTn>
                                        <p:tgtEl>
                                          <p:spTgt spid="739"/>
                                        </p:tgtEl>
                                        <p:attrNameLst>
                                          <p:attrName>r</p:attrName>
                                        </p:attrNameLst>
                                      </p:cBhvr>
                                    </p:animRot>
                                    <p:animRot by="-240000">
                                      <p:cBhvr>
                                        <p:cTn id="36" dur="200" fill="hold">
                                          <p:stCondLst>
                                            <p:cond delay="600"/>
                                          </p:stCondLst>
                                        </p:cTn>
                                        <p:tgtEl>
                                          <p:spTgt spid="739"/>
                                        </p:tgtEl>
                                        <p:attrNameLst>
                                          <p:attrName>r</p:attrName>
                                        </p:attrNameLst>
                                      </p:cBhvr>
                                    </p:animRot>
                                    <p:animRot by="120000">
                                      <p:cBhvr>
                                        <p:cTn id="37" dur="200" fill="hold">
                                          <p:stCondLst>
                                            <p:cond delay="800"/>
                                          </p:stCondLst>
                                        </p:cTn>
                                        <p:tgtEl>
                                          <p:spTgt spid="739"/>
                                        </p:tgtEl>
                                        <p:attrNameLst>
                                          <p:attrName>r</p:attrName>
                                        </p:attrNameLst>
                                      </p:cBhvr>
                                    </p:animRo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13"/>
                                        </p:tgtEl>
                                        <p:attrNameLst>
                                          <p:attrName>style.visibility</p:attrName>
                                        </p:attrNameLst>
                                      </p:cBhvr>
                                      <p:to>
                                        <p:strVal val="visible"/>
                                      </p:to>
                                    </p:set>
                                    <p:animEffect transition="in" filter="fade">
                                      <p:cBhvr>
                                        <p:cTn id="42" dur="1000"/>
                                        <p:tgtEl>
                                          <p:spTgt spid="7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14"/>
                                        </p:tgtEl>
                                        <p:attrNameLst>
                                          <p:attrName>style.visibility</p:attrName>
                                        </p:attrNameLst>
                                      </p:cBhvr>
                                      <p:to>
                                        <p:strVal val="visible"/>
                                      </p:to>
                                    </p:set>
                                    <p:animEffect transition="in" filter="fade">
                                      <p:cBhvr>
                                        <p:cTn id="47" dur="1200"/>
                                        <p:tgtEl>
                                          <p:spTgt spid="7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23"/>
                                        </p:tgtEl>
                                        <p:attrNameLst>
                                          <p:attrName>style.visibility</p:attrName>
                                        </p:attrNameLst>
                                      </p:cBhvr>
                                      <p:to>
                                        <p:strVal val="visible"/>
                                      </p:to>
                                    </p:set>
                                    <p:animEffect transition="in" filter="fade">
                                      <p:cBhvr>
                                        <p:cTn id="52" dur="1100"/>
                                        <p:tgtEl>
                                          <p:spTgt spid="723"/>
                                        </p:tgtEl>
                                      </p:cBhvr>
                                    </p:animEffect>
                                  </p:childTnLst>
                                </p:cTn>
                              </p:par>
                            </p:childTnLst>
                          </p:cTn>
                        </p:par>
                        <p:par>
                          <p:cTn id="53" fill="hold">
                            <p:stCondLst>
                              <p:cond delay="1100"/>
                            </p:stCondLst>
                            <p:childTnLst>
                              <p:par>
                                <p:cTn id="54" presetID="1" presetClass="entr" presetSubtype="0" fill="hold" nodeType="afterEffect">
                                  <p:stCondLst>
                                    <p:cond delay="0"/>
                                  </p:stCondLst>
                                  <p:childTnLst>
                                    <p:set>
                                      <p:cBhvr>
                                        <p:cTn id="55" dur="1" fill="hold">
                                          <p:stCondLst>
                                            <p:cond delay="0"/>
                                          </p:stCondLst>
                                        </p:cTn>
                                        <p:tgtEl>
                                          <p:spTgt spid="738"/>
                                        </p:tgtEl>
                                        <p:attrNameLst>
                                          <p:attrName>style.visibility</p:attrName>
                                        </p:attrNameLst>
                                      </p:cBhvr>
                                      <p:to>
                                        <p:strVal val="visible"/>
                                      </p:to>
                                    </p:set>
                                  </p:childTnLst>
                                </p:cTn>
                              </p:par>
                            </p:childTnLst>
                          </p:cTn>
                        </p:par>
                        <p:par>
                          <p:cTn id="56" fill="hold">
                            <p:stCondLst>
                              <p:cond delay="1100"/>
                            </p:stCondLst>
                            <p:childTnLst>
                              <p:par>
                                <p:cTn id="57" presetID="32" presetClass="emph" presetSubtype="0" fill="hold" nodeType="afterEffect">
                                  <p:stCondLst>
                                    <p:cond delay="0"/>
                                  </p:stCondLst>
                                  <p:childTnLst>
                                    <p:animRot by="120000">
                                      <p:cBhvr>
                                        <p:cTn id="58" dur="100" fill="hold">
                                          <p:stCondLst>
                                            <p:cond delay="0"/>
                                          </p:stCondLst>
                                        </p:cTn>
                                        <p:tgtEl>
                                          <p:spTgt spid="738"/>
                                        </p:tgtEl>
                                        <p:attrNameLst>
                                          <p:attrName>r</p:attrName>
                                        </p:attrNameLst>
                                      </p:cBhvr>
                                    </p:animRot>
                                    <p:animRot by="-240000">
                                      <p:cBhvr>
                                        <p:cTn id="59" dur="200" fill="hold">
                                          <p:stCondLst>
                                            <p:cond delay="200"/>
                                          </p:stCondLst>
                                        </p:cTn>
                                        <p:tgtEl>
                                          <p:spTgt spid="738"/>
                                        </p:tgtEl>
                                        <p:attrNameLst>
                                          <p:attrName>r</p:attrName>
                                        </p:attrNameLst>
                                      </p:cBhvr>
                                    </p:animRot>
                                    <p:animRot by="240000">
                                      <p:cBhvr>
                                        <p:cTn id="60" dur="200" fill="hold">
                                          <p:stCondLst>
                                            <p:cond delay="400"/>
                                          </p:stCondLst>
                                        </p:cTn>
                                        <p:tgtEl>
                                          <p:spTgt spid="738"/>
                                        </p:tgtEl>
                                        <p:attrNameLst>
                                          <p:attrName>r</p:attrName>
                                        </p:attrNameLst>
                                      </p:cBhvr>
                                    </p:animRot>
                                    <p:animRot by="-240000">
                                      <p:cBhvr>
                                        <p:cTn id="61" dur="200" fill="hold">
                                          <p:stCondLst>
                                            <p:cond delay="600"/>
                                          </p:stCondLst>
                                        </p:cTn>
                                        <p:tgtEl>
                                          <p:spTgt spid="738"/>
                                        </p:tgtEl>
                                        <p:attrNameLst>
                                          <p:attrName>r</p:attrName>
                                        </p:attrNameLst>
                                      </p:cBhvr>
                                    </p:animRot>
                                    <p:animRot by="120000">
                                      <p:cBhvr>
                                        <p:cTn id="62" dur="200" fill="hold">
                                          <p:stCondLst>
                                            <p:cond delay="800"/>
                                          </p:stCondLst>
                                        </p:cTn>
                                        <p:tgtEl>
                                          <p:spTgt spid="738"/>
                                        </p:tgtEl>
                                        <p:attrNameLst>
                                          <p:attrName>r</p:attrName>
                                        </p:attrNameLst>
                                      </p:cBhvr>
                                    </p:animRo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732"/>
                                        </p:tgtEl>
                                        <p:attrNameLst>
                                          <p:attrName>style.visibility</p:attrName>
                                        </p:attrNameLst>
                                      </p:cBhvr>
                                      <p:to>
                                        <p:strVal val="visible"/>
                                      </p:to>
                                    </p:set>
                                    <p:animEffect transition="in" filter="fade">
                                      <p:cBhvr>
                                        <p:cTn id="67" dur="1000"/>
                                        <p:tgtEl>
                                          <p:spTgt spid="7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44"/>
          <p:cNvSpPr txBox="1">
            <a:spLocks noGrp="1"/>
          </p:cNvSpPr>
          <p:nvPr>
            <p:ph type="subTitle" idx="2"/>
          </p:nvPr>
        </p:nvSpPr>
        <p:spPr>
          <a:xfrm>
            <a:off x="270675" y="231373"/>
            <a:ext cx="4604100" cy="51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Main context</a:t>
            </a:r>
            <a:endParaRPr b="1"/>
          </a:p>
          <a:p>
            <a:pPr marL="0" lvl="0" indent="0" algn="l" rtl="0">
              <a:spcBef>
                <a:spcPts val="1600"/>
              </a:spcBef>
              <a:spcAft>
                <a:spcPts val="1600"/>
              </a:spcAft>
              <a:buNone/>
            </a:pPr>
            <a:endParaRPr b="1"/>
          </a:p>
        </p:txBody>
      </p:sp>
      <p:grpSp>
        <p:nvGrpSpPr>
          <p:cNvPr id="749" name="Google Shape;749;p44"/>
          <p:cNvGrpSpPr/>
          <p:nvPr/>
        </p:nvGrpSpPr>
        <p:grpSpPr>
          <a:xfrm>
            <a:off x="3458025" y="853688"/>
            <a:ext cx="2044821" cy="1327474"/>
            <a:chOff x="2903775" y="875863"/>
            <a:chExt cx="2044821" cy="1327474"/>
          </a:xfrm>
        </p:grpSpPr>
        <p:pic>
          <p:nvPicPr>
            <p:cNvPr id="750" name="Google Shape;750;p44"/>
            <p:cNvPicPr preferRelativeResize="0"/>
            <p:nvPr/>
          </p:nvPicPr>
          <p:blipFill>
            <a:blip r:embed="rId3">
              <a:alphaModFix/>
            </a:blip>
            <a:stretch>
              <a:fillRect/>
            </a:stretch>
          </p:blipFill>
          <p:spPr>
            <a:xfrm>
              <a:off x="2903775" y="1081882"/>
              <a:ext cx="948525" cy="947391"/>
            </a:xfrm>
            <a:prstGeom prst="rect">
              <a:avLst/>
            </a:prstGeom>
            <a:noFill/>
            <a:ln>
              <a:noFill/>
            </a:ln>
          </p:spPr>
        </p:pic>
        <p:pic>
          <p:nvPicPr>
            <p:cNvPr id="751" name="Google Shape;751;p44"/>
            <p:cNvPicPr preferRelativeResize="0"/>
            <p:nvPr/>
          </p:nvPicPr>
          <p:blipFill>
            <a:blip r:embed="rId4">
              <a:alphaModFix/>
            </a:blip>
            <a:stretch>
              <a:fillRect/>
            </a:stretch>
          </p:blipFill>
          <p:spPr>
            <a:xfrm>
              <a:off x="3386187" y="875863"/>
              <a:ext cx="1153425" cy="1153425"/>
            </a:xfrm>
            <a:prstGeom prst="rect">
              <a:avLst/>
            </a:prstGeom>
            <a:noFill/>
            <a:ln>
              <a:noFill/>
            </a:ln>
          </p:spPr>
        </p:pic>
        <p:grpSp>
          <p:nvGrpSpPr>
            <p:cNvPr id="752" name="Google Shape;752;p44"/>
            <p:cNvGrpSpPr/>
            <p:nvPr/>
          </p:nvGrpSpPr>
          <p:grpSpPr>
            <a:xfrm>
              <a:off x="4195399" y="1763997"/>
              <a:ext cx="753197" cy="439339"/>
              <a:chOff x="1961950" y="2866325"/>
              <a:chExt cx="1498900" cy="1153425"/>
            </a:xfrm>
          </p:grpSpPr>
          <p:pic>
            <p:nvPicPr>
              <p:cNvPr id="753" name="Google Shape;753;p44"/>
              <p:cNvPicPr preferRelativeResize="0"/>
              <p:nvPr/>
            </p:nvPicPr>
            <p:blipFill>
              <a:blip r:embed="rId5">
                <a:alphaModFix/>
              </a:blip>
              <a:stretch>
                <a:fillRect/>
              </a:stretch>
            </p:blipFill>
            <p:spPr>
              <a:xfrm>
                <a:off x="1961950" y="2866325"/>
                <a:ext cx="935909" cy="1153425"/>
              </a:xfrm>
              <a:prstGeom prst="rect">
                <a:avLst/>
              </a:prstGeom>
              <a:noFill/>
              <a:ln>
                <a:noFill/>
              </a:ln>
            </p:spPr>
          </p:pic>
          <p:pic>
            <p:nvPicPr>
              <p:cNvPr id="754" name="Google Shape;754;p44"/>
              <p:cNvPicPr preferRelativeResize="0"/>
              <p:nvPr/>
            </p:nvPicPr>
            <p:blipFill>
              <a:blip r:embed="rId6">
                <a:alphaModFix/>
              </a:blip>
              <a:stretch>
                <a:fillRect/>
              </a:stretch>
            </p:blipFill>
            <p:spPr>
              <a:xfrm>
                <a:off x="2521356" y="3071238"/>
                <a:ext cx="769638" cy="948511"/>
              </a:xfrm>
              <a:prstGeom prst="rect">
                <a:avLst/>
              </a:prstGeom>
              <a:noFill/>
              <a:ln>
                <a:noFill/>
              </a:ln>
            </p:spPr>
          </p:pic>
          <p:pic>
            <p:nvPicPr>
              <p:cNvPr id="755" name="Google Shape;755;p44"/>
              <p:cNvPicPr preferRelativeResize="0"/>
              <p:nvPr/>
            </p:nvPicPr>
            <p:blipFill>
              <a:blip r:embed="rId6">
                <a:alphaModFix/>
              </a:blip>
              <a:stretch>
                <a:fillRect/>
              </a:stretch>
            </p:blipFill>
            <p:spPr>
              <a:xfrm>
                <a:off x="2691211" y="3071238"/>
                <a:ext cx="769638" cy="948511"/>
              </a:xfrm>
              <a:prstGeom prst="rect">
                <a:avLst/>
              </a:prstGeom>
              <a:noFill/>
              <a:ln>
                <a:noFill/>
              </a:ln>
            </p:spPr>
          </p:pic>
        </p:grpSp>
      </p:grpSp>
      <p:grpSp>
        <p:nvGrpSpPr>
          <p:cNvPr id="756" name="Google Shape;756;p44"/>
          <p:cNvGrpSpPr/>
          <p:nvPr/>
        </p:nvGrpSpPr>
        <p:grpSpPr>
          <a:xfrm>
            <a:off x="6922295" y="3328986"/>
            <a:ext cx="2156698" cy="1241767"/>
            <a:chOff x="6262600" y="2631112"/>
            <a:chExt cx="2625637" cy="1751188"/>
          </a:xfrm>
        </p:grpSpPr>
        <p:pic>
          <p:nvPicPr>
            <p:cNvPr id="757" name="Google Shape;757;p44"/>
            <p:cNvPicPr preferRelativeResize="0"/>
            <p:nvPr/>
          </p:nvPicPr>
          <p:blipFill>
            <a:blip r:embed="rId7">
              <a:alphaModFix/>
            </a:blip>
            <a:stretch>
              <a:fillRect/>
            </a:stretch>
          </p:blipFill>
          <p:spPr>
            <a:xfrm>
              <a:off x="7291529" y="3234500"/>
              <a:ext cx="1596708" cy="1147800"/>
            </a:xfrm>
            <a:prstGeom prst="rect">
              <a:avLst/>
            </a:prstGeom>
            <a:noFill/>
            <a:ln>
              <a:noFill/>
            </a:ln>
          </p:spPr>
        </p:pic>
        <p:pic>
          <p:nvPicPr>
            <p:cNvPr id="758" name="Google Shape;758;p44"/>
            <p:cNvPicPr preferRelativeResize="0"/>
            <p:nvPr/>
          </p:nvPicPr>
          <p:blipFill>
            <a:blip r:embed="rId8">
              <a:alphaModFix/>
            </a:blip>
            <a:stretch>
              <a:fillRect/>
            </a:stretch>
          </p:blipFill>
          <p:spPr>
            <a:xfrm>
              <a:off x="6262600" y="3076262"/>
              <a:ext cx="914400" cy="914400"/>
            </a:xfrm>
            <a:prstGeom prst="rect">
              <a:avLst/>
            </a:prstGeom>
            <a:noFill/>
            <a:ln>
              <a:noFill/>
            </a:ln>
          </p:spPr>
        </p:pic>
        <p:pic>
          <p:nvPicPr>
            <p:cNvPr id="759" name="Google Shape;759;p44"/>
            <p:cNvPicPr preferRelativeResize="0"/>
            <p:nvPr/>
          </p:nvPicPr>
          <p:blipFill>
            <a:blip r:embed="rId9">
              <a:alphaModFix/>
            </a:blip>
            <a:stretch>
              <a:fillRect/>
            </a:stretch>
          </p:blipFill>
          <p:spPr>
            <a:xfrm>
              <a:off x="6593187" y="2631112"/>
              <a:ext cx="1359549" cy="1359549"/>
            </a:xfrm>
            <a:prstGeom prst="rect">
              <a:avLst/>
            </a:prstGeom>
            <a:noFill/>
            <a:ln>
              <a:noFill/>
            </a:ln>
          </p:spPr>
        </p:pic>
      </p:grpSp>
      <p:cxnSp>
        <p:nvCxnSpPr>
          <p:cNvPr id="760" name="Google Shape;760;p44"/>
          <p:cNvCxnSpPr/>
          <p:nvPr/>
        </p:nvCxnSpPr>
        <p:spPr>
          <a:xfrm rot="10800000" flipH="1">
            <a:off x="1477275" y="1771325"/>
            <a:ext cx="2039700" cy="1396800"/>
          </a:xfrm>
          <a:prstGeom prst="straightConnector1">
            <a:avLst/>
          </a:prstGeom>
          <a:noFill/>
          <a:ln w="19050" cap="flat" cmpd="sng">
            <a:solidFill>
              <a:srgbClr val="6AA84F"/>
            </a:solidFill>
            <a:prstDash val="solid"/>
            <a:round/>
            <a:headEnd type="none" w="med" len="med"/>
            <a:tailEnd type="triangle" w="med" len="med"/>
          </a:ln>
        </p:spPr>
      </p:cxnSp>
      <p:cxnSp>
        <p:nvCxnSpPr>
          <p:cNvPr id="761" name="Google Shape;761;p44"/>
          <p:cNvCxnSpPr/>
          <p:nvPr/>
        </p:nvCxnSpPr>
        <p:spPr>
          <a:xfrm>
            <a:off x="5434675" y="1582950"/>
            <a:ext cx="2117100" cy="1618500"/>
          </a:xfrm>
          <a:prstGeom prst="straightConnector1">
            <a:avLst/>
          </a:prstGeom>
          <a:noFill/>
          <a:ln w="19050" cap="flat" cmpd="sng">
            <a:solidFill>
              <a:srgbClr val="6AA84F"/>
            </a:solidFill>
            <a:prstDash val="solid"/>
            <a:round/>
            <a:headEnd type="none" w="med" len="med"/>
            <a:tailEnd type="triangle" w="med" len="med"/>
          </a:ln>
        </p:spPr>
      </p:cxnSp>
      <p:pic>
        <p:nvPicPr>
          <p:cNvPr id="762" name="Google Shape;762;p44"/>
          <p:cNvPicPr preferRelativeResize="0"/>
          <p:nvPr/>
        </p:nvPicPr>
        <p:blipFill>
          <a:blip r:embed="rId10">
            <a:alphaModFix/>
          </a:blip>
          <a:stretch>
            <a:fillRect/>
          </a:stretch>
        </p:blipFill>
        <p:spPr>
          <a:xfrm>
            <a:off x="221100" y="4054450"/>
            <a:ext cx="516300" cy="516300"/>
          </a:xfrm>
          <a:prstGeom prst="rect">
            <a:avLst/>
          </a:prstGeom>
          <a:noFill/>
          <a:ln>
            <a:noFill/>
          </a:ln>
        </p:spPr>
      </p:pic>
      <p:pic>
        <p:nvPicPr>
          <p:cNvPr id="763" name="Google Shape;763;p44"/>
          <p:cNvPicPr preferRelativeResize="0"/>
          <p:nvPr/>
        </p:nvPicPr>
        <p:blipFill>
          <a:blip r:embed="rId11">
            <a:alphaModFix/>
          </a:blip>
          <a:stretch>
            <a:fillRect/>
          </a:stretch>
        </p:blipFill>
        <p:spPr>
          <a:xfrm>
            <a:off x="2659925" y="1402800"/>
            <a:ext cx="516300" cy="516300"/>
          </a:xfrm>
          <a:prstGeom prst="rect">
            <a:avLst/>
          </a:prstGeom>
          <a:noFill/>
          <a:ln>
            <a:noFill/>
          </a:ln>
        </p:spPr>
      </p:pic>
      <p:pic>
        <p:nvPicPr>
          <p:cNvPr id="764" name="Google Shape;764;p44"/>
          <p:cNvPicPr preferRelativeResize="0"/>
          <p:nvPr/>
        </p:nvPicPr>
        <p:blipFill>
          <a:blip r:embed="rId11">
            <a:alphaModFix/>
          </a:blip>
          <a:stretch>
            <a:fillRect/>
          </a:stretch>
        </p:blipFill>
        <p:spPr>
          <a:xfrm>
            <a:off x="6514750" y="2951925"/>
            <a:ext cx="516300" cy="516300"/>
          </a:xfrm>
          <a:prstGeom prst="rect">
            <a:avLst/>
          </a:prstGeom>
          <a:noFill/>
          <a:ln>
            <a:noFill/>
          </a:ln>
        </p:spPr>
      </p:pic>
      <p:pic>
        <p:nvPicPr>
          <p:cNvPr id="765" name="Google Shape;765;p44"/>
          <p:cNvPicPr preferRelativeResize="0"/>
          <p:nvPr/>
        </p:nvPicPr>
        <p:blipFill>
          <a:blip r:embed="rId12">
            <a:alphaModFix/>
          </a:blip>
          <a:stretch>
            <a:fillRect/>
          </a:stretch>
        </p:blipFill>
        <p:spPr>
          <a:xfrm>
            <a:off x="5066550" y="469350"/>
            <a:ext cx="733925" cy="733925"/>
          </a:xfrm>
          <a:prstGeom prst="rect">
            <a:avLst/>
          </a:prstGeom>
          <a:noFill/>
          <a:ln>
            <a:noFill/>
          </a:ln>
        </p:spPr>
      </p:pic>
      <p:pic>
        <p:nvPicPr>
          <p:cNvPr id="766" name="Google Shape;766;p44"/>
          <p:cNvPicPr preferRelativeResize="0"/>
          <p:nvPr/>
        </p:nvPicPr>
        <p:blipFill>
          <a:blip r:embed="rId12">
            <a:alphaModFix/>
          </a:blip>
          <a:stretch>
            <a:fillRect/>
          </a:stretch>
        </p:blipFill>
        <p:spPr>
          <a:xfrm>
            <a:off x="8223950" y="2734300"/>
            <a:ext cx="733925" cy="733925"/>
          </a:xfrm>
          <a:prstGeom prst="rect">
            <a:avLst/>
          </a:prstGeom>
          <a:noFill/>
          <a:ln>
            <a:noFill/>
          </a:ln>
        </p:spPr>
      </p:pic>
      <p:pic>
        <p:nvPicPr>
          <p:cNvPr id="767" name="Google Shape;767;p44"/>
          <p:cNvPicPr preferRelativeResize="0"/>
          <p:nvPr/>
        </p:nvPicPr>
        <p:blipFill>
          <a:blip r:embed="rId13">
            <a:alphaModFix/>
          </a:blip>
          <a:stretch>
            <a:fillRect/>
          </a:stretch>
        </p:blipFill>
        <p:spPr>
          <a:xfrm>
            <a:off x="4622000" y="1303025"/>
            <a:ext cx="1178476" cy="1178476"/>
          </a:xfrm>
          <a:prstGeom prst="rect">
            <a:avLst/>
          </a:prstGeom>
          <a:noFill/>
          <a:ln>
            <a:noFill/>
          </a:ln>
        </p:spPr>
      </p:pic>
      <p:pic>
        <p:nvPicPr>
          <p:cNvPr id="768" name="Google Shape;768;p44"/>
          <p:cNvPicPr preferRelativeResize="0"/>
          <p:nvPr/>
        </p:nvPicPr>
        <p:blipFill>
          <a:blip r:embed="rId13">
            <a:alphaModFix/>
          </a:blip>
          <a:stretch>
            <a:fillRect/>
          </a:stretch>
        </p:blipFill>
        <p:spPr>
          <a:xfrm>
            <a:off x="7854675" y="3672450"/>
            <a:ext cx="1178476" cy="1178476"/>
          </a:xfrm>
          <a:prstGeom prst="rect">
            <a:avLst/>
          </a:prstGeom>
          <a:noFill/>
          <a:ln>
            <a:noFill/>
          </a:ln>
        </p:spPr>
      </p:pic>
      <p:pic>
        <p:nvPicPr>
          <p:cNvPr id="769" name="Google Shape;769;p44"/>
          <p:cNvPicPr preferRelativeResize="0"/>
          <p:nvPr/>
        </p:nvPicPr>
        <p:blipFill>
          <a:blip r:embed="rId14">
            <a:alphaModFix/>
          </a:blip>
          <a:stretch>
            <a:fillRect/>
          </a:stretch>
        </p:blipFill>
        <p:spPr>
          <a:xfrm>
            <a:off x="1923000" y="3468225"/>
            <a:ext cx="316000" cy="316000"/>
          </a:xfrm>
          <a:prstGeom prst="rect">
            <a:avLst/>
          </a:prstGeom>
          <a:noFill/>
          <a:ln>
            <a:noFill/>
          </a:ln>
        </p:spPr>
      </p:pic>
      <p:grpSp>
        <p:nvGrpSpPr>
          <p:cNvPr id="770" name="Google Shape;770;p44"/>
          <p:cNvGrpSpPr/>
          <p:nvPr/>
        </p:nvGrpSpPr>
        <p:grpSpPr>
          <a:xfrm>
            <a:off x="474738" y="3328976"/>
            <a:ext cx="1359549" cy="1359523"/>
            <a:chOff x="3988738" y="824751"/>
            <a:chExt cx="1359549" cy="1359523"/>
          </a:xfrm>
        </p:grpSpPr>
        <p:pic>
          <p:nvPicPr>
            <p:cNvPr id="771" name="Google Shape;771;p44"/>
            <p:cNvPicPr preferRelativeResize="0"/>
            <p:nvPr/>
          </p:nvPicPr>
          <p:blipFill>
            <a:blip r:embed="rId15">
              <a:alphaModFix/>
            </a:blip>
            <a:stretch>
              <a:fillRect/>
            </a:stretch>
          </p:blipFill>
          <p:spPr>
            <a:xfrm>
              <a:off x="3988738" y="824751"/>
              <a:ext cx="1359549" cy="1359523"/>
            </a:xfrm>
            <a:prstGeom prst="rect">
              <a:avLst/>
            </a:prstGeom>
            <a:noFill/>
            <a:ln>
              <a:noFill/>
            </a:ln>
          </p:spPr>
        </p:pic>
        <p:pic>
          <p:nvPicPr>
            <p:cNvPr id="772" name="Google Shape;772;p44"/>
            <p:cNvPicPr preferRelativeResize="0"/>
            <p:nvPr/>
          </p:nvPicPr>
          <p:blipFill>
            <a:blip r:embed="rId16">
              <a:alphaModFix/>
            </a:blip>
            <a:stretch>
              <a:fillRect/>
            </a:stretch>
          </p:blipFill>
          <p:spPr>
            <a:xfrm>
              <a:off x="4410351" y="1098950"/>
              <a:ext cx="492225" cy="492225"/>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0"/>
                                        </p:tgtEl>
                                        <p:attrNameLst>
                                          <p:attrName>style.visibility</p:attrName>
                                        </p:attrNameLst>
                                      </p:cBhvr>
                                      <p:to>
                                        <p:strVal val="visible"/>
                                      </p:to>
                                    </p:set>
                                    <p:animEffect transition="in" filter="fade">
                                      <p:cBhvr>
                                        <p:cTn id="7" dur="1000"/>
                                        <p:tgtEl>
                                          <p:spTgt spid="7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3"/>
                                        </p:tgtEl>
                                        <p:attrNameLst>
                                          <p:attrName>style.visibility</p:attrName>
                                        </p:attrNameLst>
                                      </p:cBhvr>
                                      <p:to>
                                        <p:strVal val="visible"/>
                                      </p:to>
                                    </p:set>
                                    <p:animEffect transition="in" filter="fade">
                                      <p:cBhvr>
                                        <p:cTn id="12" dur="1000"/>
                                        <p:tgtEl>
                                          <p:spTgt spid="76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67"/>
                                        </p:tgtEl>
                                        <p:attrNameLst>
                                          <p:attrName>style.visibility</p:attrName>
                                        </p:attrNameLst>
                                      </p:cBhvr>
                                      <p:to>
                                        <p:strVal val="visible"/>
                                      </p:to>
                                    </p:set>
                                    <p:animEffect transition="in" filter="fade">
                                      <p:cBhvr>
                                        <p:cTn id="17" dur="1000"/>
                                        <p:tgtEl>
                                          <p:spTgt spid="76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65"/>
                                        </p:tgtEl>
                                        <p:attrNameLst>
                                          <p:attrName>style.visibility</p:attrName>
                                        </p:attrNameLst>
                                      </p:cBhvr>
                                      <p:to>
                                        <p:strVal val="visible"/>
                                      </p:to>
                                    </p:set>
                                    <p:animEffect transition="in" filter="fade">
                                      <p:cBhvr>
                                        <p:cTn id="22" dur="1000"/>
                                        <p:tgtEl>
                                          <p:spTgt spid="765"/>
                                        </p:tgtEl>
                                      </p:cBhvr>
                                    </p:animEffect>
                                  </p:childTnLst>
                                </p:cTn>
                              </p:par>
                              <p:par>
                                <p:cTn id="23" presetID="10" presetClass="entr" presetSubtype="0" fill="hold" nodeType="withEffect">
                                  <p:stCondLst>
                                    <p:cond delay="0"/>
                                  </p:stCondLst>
                                  <p:childTnLst>
                                    <p:set>
                                      <p:cBhvr>
                                        <p:cTn id="24" dur="1" fill="hold">
                                          <p:stCondLst>
                                            <p:cond delay="0"/>
                                          </p:stCondLst>
                                        </p:cTn>
                                        <p:tgtEl>
                                          <p:spTgt spid="769"/>
                                        </p:tgtEl>
                                        <p:attrNameLst>
                                          <p:attrName>style.visibility</p:attrName>
                                        </p:attrNameLst>
                                      </p:cBhvr>
                                      <p:to>
                                        <p:strVal val="visible"/>
                                      </p:to>
                                    </p:set>
                                    <p:animEffect transition="in" filter="fade">
                                      <p:cBhvr>
                                        <p:cTn id="25" dur="1000"/>
                                        <p:tgtEl>
                                          <p:spTgt spid="769"/>
                                        </p:tgtEl>
                                      </p:cBhvr>
                                    </p:animEffect>
                                  </p:childTnLst>
                                </p:cTn>
                              </p:par>
                            </p:childTnLst>
                          </p:cTn>
                        </p:par>
                        <p:par>
                          <p:cTn id="26" fill="hold">
                            <p:stCondLst>
                              <p:cond delay="1000"/>
                            </p:stCondLst>
                            <p:childTnLst>
                              <p:par>
                                <p:cTn id="27" presetID="32" presetClass="emph" presetSubtype="0" fill="hold" nodeType="afterEffect">
                                  <p:stCondLst>
                                    <p:cond delay="0"/>
                                  </p:stCondLst>
                                  <p:childTnLst>
                                    <p:animRot by="120000">
                                      <p:cBhvr>
                                        <p:cTn id="28" dur="100" fill="hold">
                                          <p:stCondLst>
                                            <p:cond delay="0"/>
                                          </p:stCondLst>
                                        </p:cTn>
                                        <p:tgtEl>
                                          <p:spTgt spid="769"/>
                                        </p:tgtEl>
                                        <p:attrNameLst>
                                          <p:attrName>r</p:attrName>
                                        </p:attrNameLst>
                                      </p:cBhvr>
                                    </p:animRot>
                                    <p:animRot by="-240000">
                                      <p:cBhvr>
                                        <p:cTn id="29" dur="200" fill="hold">
                                          <p:stCondLst>
                                            <p:cond delay="200"/>
                                          </p:stCondLst>
                                        </p:cTn>
                                        <p:tgtEl>
                                          <p:spTgt spid="769"/>
                                        </p:tgtEl>
                                        <p:attrNameLst>
                                          <p:attrName>r</p:attrName>
                                        </p:attrNameLst>
                                      </p:cBhvr>
                                    </p:animRot>
                                    <p:animRot by="240000">
                                      <p:cBhvr>
                                        <p:cTn id="30" dur="200" fill="hold">
                                          <p:stCondLst>
                                            <p:cond delay="400"/>
                                          </p:stCondLst>
                                        </p:cTn>
                                        <p:tgtEl>
                                          <p:spTgt spid="769"/>
                                        </p:tgtEl>
                                        <p:attrNameLst>
                                          <p:attrName>r</p:attrName>
                                        </p:attrNameLst>
                                      </p:cBhvr>
                                    </p:animRot>
                                    <p:animRot by="-240000">
                                      <p:cBhvr>
                                        <p:cTn id="31" dur="200" fill="hold">
                                          <p:stCondLst>
                                            <p:cond delay="600"/>
                                          </p:stCondLst>
                                        </p:cTn>
                                        <p:tgtEl>
                                          <p:spTgt spid="769"/>
                                        </p:tgtEl>
                                        <p:attrNameLst>
                                          <p:attrName>r</p:attrName>
                                        </p:attrNameLst>
                                      </p:cBhvr>
                                    </p:animRot>
                                    <p:animRot by="120000">
                                      <p:cBhvr>
                                        <p:cTn id="32" dur="200" fill="hold">
                                          <p:stCondLst>
                                            <p:cond delay="800"/>
                                          </p:stCondLst>
                                        </p:cTn>
                                        <p:tgtEl>
                                          <p:spTgt spid="769"/>
                                        </p:tgtEl>
                                        <p:attrNameLst>
                                          <p:attrName>r</p:attrName>
                                        </p:attrNameLst>
                                      </p:cBhvr>
                                    </p:animRo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61"/>
                                        </p:tgtEl>
                                        <p:attrNameLst>
                                          <p:attrName>style.visibility</p:attrName>
                                        </p:attrNameLst>
                                      </p:cBhvr>
                                      <p:to>
                                        <p:strVal val="visible"/>
                                      </p:to>
                                    </p:set>
                                    <p:animEffect transition="in" filter="fade">
                                      <p:cBhvr>
                                        <p:cTn id="37" dur="1000"/>
                                        <p:tgtEl>
                                          <p:spTgt spid="76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64"/>
                                        </p:tgtEl>
                                        <p:attrNameLst>
                                          <p:attrName>style.visibility</p:attrName>
                                        </p:attrNameLst>
                                      </p:cBhvr>
                                      <p:to>
                                        <p:strVal val="visible"/>
                                      </p:to>
                                    </p:set>
                                    <p:animEffect transition="in" filter="fade">
                                      <p:cBhvr>
                                        <p:cTn id="42" dur="1000"/>
                                        <p:tgtEl>
                                          <p:spTgt spid="76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68"/>
                                        </p:tgtEl>
                                        <p:attrNameLst>
                                          <p:attrName>style.visibility</p:attrName>
                                        </p:attrNameLst>
                                      </p:cBhvr>
                                      <p:to>
                                        <p:strVal val="visible"/>
                                      </p:to>
                                    </p:set>
                                    <p:animEffect transition="in" filter="fade">
                                      <p:cBhvr>
                                        <p:cTn id="47" dur="1000"/>
                                        <p:tgtEl>
                                          <p:spTgt spid="76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66"/>
                                        </p:tgtEl>
                                        <p:attrNameLst>
                                          <p:attrName>style.visibility</p:attrName>
                                        </p:attrNameLst>
                                      </p:cBhvr>
                                      <p:to>
                                        <p:strVal val="visible"/>
                                      </p:to>
                                    </p:set>
                                    <p:animEffect transition="in" filter="fade">
                                      <p:cBhvr>
                                        <p:cTn id="52" dur="1000"/>
                                        <p:tgtEl>
                                          <p:spTgt spid="766"/>
                                        </p:tgtEl>
                                      </p:cBhvr>
                                    </p:animEffect>
                                  </p:childTnLst>
                                </p:cTn>
                              </p:par>
                            </p:childTnLst>
                          </p:cTn>
                        </p:par>
                        <p:par>
                          <p:cTn id="53" fill="hold">
                            <p:stCondLst>
                              <p:cond delay="1000"/>
                            </p:stCondLst>
                            <p:childTnLst>
                              <p:par>
                                <p:cTn id="54" presetID="32" presetClass="emph" presetSubtype="0" fill="hold" nodeType="afterEffect">
                                  <p:stCondLst>
                                    <p:cond delay="0"/>
                                  </p:stCondLst>
                                  <p:childTnLst>
                                    <p:animRot by="120000">
                                      <p:cBhvr>
                                        <p:cTn id="55" dur="100" fill="hold">
                                          <p:stCondLst>
                                            <p:cond delay="0"/>
                                          </p:stCondLst>
                                        </p:cTn>
                                        <p:tgtEl>
                                          <p:spTgt spid="769"/>
                                        </p:tgtEl>
                                        <p:attrNameLst>
                                          <p:attrName>r</p:attrName>
                                        </p:attrNameLst>
                                      </p:cBhvr>
                                    </p:animRot>
                                    <p:animRot by="-240000">
                                      <p:cBhvr>
                                        <p:cTn id="56" dur="200" fill="hold">
                                          <p:stCondLst>
                                            <p:cond delay="200"/>
                                          </p:stCondLst>
                                        </p:cTn>
                                        <p:tgtEl>
                                          <p:spTgt spid="769"/>
                                        </p:tgtEl>
                                        <p:attrNameLst>
                                          <p:attrName>r</p:attrName>
                                        </p:attrNameLst>
                                      </p:cBhvr>
                                    </p:animRot>
                                    <p:animRot by="240000">
                                      <p:cBhvr>
                                        <p:cTn id="57" dur="200" fill="hold">
                                          <p:stCondLst>
                                            <p:cond delay="400"/>
                                          </p:stCondLst>
                                        </p:cTn>
                                        <p:tgtEl>
                                          <p:spTgt spid="769"/>
                                        </p:tgtEl>
                                        <p:attrNameLst>
                                          <p:attrName>r</p:attrName>
                                        </p:attrNameLst>
                                      </p:cBhvr>
                                    </p:animRot>
                                    <p:animRot by="-240000">
                                      <p:cBhvr>
                                        <p:cTn id="58" dur="200" fill="hold">
                                          <p:stCondLst>
                                            <p:cond delay="600"/>
                                          </p:stCondLst>
                                        </p:cTn>
                                        <p:tgtEl>
                                          <p:spTgt spid="769"/>
                                        </p:tgtEl>
                                        <p:attrNameLst>
                                          <p:attrName>r</p:attrName>
                                        </p:attrNameLst>
                                      </p:cBhvr>
                                    </p:animRot>
                                    <p:animRot by="120000">
                                      <p:cBhvr>
                                        <p:cTn id="59" dur="200" fill="hold">
                                          <p:stCondLst>
                                            <p:cond delay="800"/>
                                          </p:stCondLst>
                                        </p:cTn>
                                        <p:tgtEl>
                                          <p:spTgt spid="76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45"/>
          <p:cNvSpPr txBox="1">
            <a:spLocks noGrp="1"/>
          </p:cNvSpPr>
          <p:nvPr>
            <p:ph type="subTitle" idx="2"/>
          </p:nvPr>
        </p:nvSpPr>
        <p:spPr>
          <a:xfrm>
            <a:off x="409350" y="226373"/>
            <a:ext cx="4604100" cy="51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Main context</a:t>
            </a:r>
            <a:endParaRPr b="1"/>
          </a:p>
          <a:p>
            <a:pPr marL="0" lvl="0" indent="0" algn="l" rtl="0">
              <a:spcBef>
                <a:spcPts val="1600"/>
              </a:spcBef>
              <a:spcAft>
                <a:spcPts val="1600"/>
              </a:spcAft>
              <a:buNone/>
            </a:pPr>
            <a:endParaRPr b="1"/>
          </a:p>
        </p:txBody>
      </p:sp>
      <p:pic>
        <p:nvPicPr>
          <p:cNvPr id="778" name="Google Shape;778;p45"/>
          <p:cNvPicPr preferRelativeResize="0"/>
          <p:nvPr/>
        </p:nvPicPr>
        <p:blipFill>
          <a:blip r:embed="rId3">
            <a:alphaModFix/>
          </a:blip>
          <a:stretch>
            <a:fillRect/>
          </a:stretch>
        </p:blipFill>
        <p:spPr>
          <a:xfrm>
            <a:off x="698525" y="1180600"/>
            <a:ext cx="3825751" cy="3962900"/>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46"/>
          <p:cNvSpPr txBox="1">
            <a:spLocks noGrp="1"/>
          </p:cNvSpPr>
          <p:nvPr>
            <p:ph type="subTitle" idx="2"/>
          </p:nvPr>
        </p:nvSpPr>
        <p:spPr>
          <a:xfrm>
            <a:off x="461425" y="217673"/>
            <a:ext cx="4604100" cy="51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Other contexts - Collector cancels booking </a:t>
            </a:r>
            <a:endParaRPr/>
          </a:p>
          <a:p>
            <a:pPr marL="0" lvl="0" indent="0" algn="l" rtl="0">
              <a:spcBef>
                <a:spcPts val="1600"/>
              </a:spcBef>
              <a:spcAft>
                <a:spcPts val="1600"/>
              </a:spcAft>
              <a:buNone/>
            </a:pPr>
            <a:endParaRPr/>
          </a:p>
        </p:txBody>
      </p:sp>
      <p:grpSp>
        <p:nvGrpSpPr>
          <p:cNvPr id="784" name="Google Shape;784;p46"/>
          <p:cNvGrpSpPr/>
          <p:nvPr/>
        </p:nvGrpSpPr>
        <p:grpSpPr>
          <a:xfrm>
            <a:off x="7306387" y="1759213"/>
            <a:ext cx="1562408" cy="1327474"/>
            <a:chOff x="3386187" y="875863"/>
            <a:chExt cx="1562408" cy="1327474"/>
          </a:xfrm>
        </p:grpSpPr>
        <p:pic>
          <p:nvPicPr>
            <p:cNvPr id="785" name="Google Shape;785;p46"/>
            <p:cNvPicPr preferRelativeResize="0"/>
            <p:nvPr/>
          </p:nvPicPr>
          <p:blipFill>
            <a:blip r:embed="rId3">
              <a:alphaModFix/>
            </a:blip>
            <a:stretch>
              <a:fillRect/>
            </a:stretch>
          </p:blipFill>
          <p:spPr>
            <a:xfrm>
              <a:off x="3386187" y="875863"/>
              <a:ext cx="1153425" cy="1153425"/>
            </a:xfrm>
            <a:prstGeom prst="rect">
              <a:avLst/>
            </a:prstGeom>
            <a:noFill/>
            <a:ln>
              <a:noFill/>
            </a:ln>
          </p:spPr>
        </p:pic>
        <p:grpSp>
          <p:nvGrpSpPr>
            <p:cNvPr id="786" name="Google Shape;786;p46"/>
            <p:cNvGrpSpPr/>
            <p:nvPr/>
          </p:nvGrpSpPr>
          <p:grpSpPr>
            <a:xfrm>
              <a:off x="4195399" y="1763997"/>
              <a:ext cx="753197" cy="439339"/>
              <a:chOff x="1961950" y="2866325"/>
              <a:chExt cx="1498900" cy="1153425"/>
            </a:xfrm>
          </p:grpSpPr>
          <p:pic>
            <p:nvPicPr>
              <p:cNvPr id="787" name="Google Shape;787;p46"/>
              <p:cNvPicPr preferRelativeResize="0"/>
              <p:nvPr/>
            </p:nvPicPr>
            <p:blipFill>
              <a:blip r:embed="rId4">
                <a:alphaModFix/>
              </a:blip>
              <a:stretch>
                <a:fillRect/>
              </a:stretch>
            </p:blipFill>
            <p:spPr>
              <a:xfrm>
                <a:off x="1961950" y="2866325"/>
                <a:ext cx="935909" cy="1153425"/>
              </a:xfrm>
              <a:prstGeom prst="rect">
                <a:avLst/>
              </a:prstGeom>
              <a:noFill/>
              <a:ln>
                <a:noFill/>
              </a:ln>
            </p:spPr>
          </p:pic>
          <p:pic>
            <p:nvPicPr>
              <p:cNvPr id="788" name="Google Shape;788;p46"/>
              <p:cNvPicPr preferRelativeResize="0"/>
              <p:nvPr/>
            </p:nvPicPr>
            <p:blipFill>
              <a:blip r:embed="rId5">
                <a:alphaModFix/>
              </a:blip>
              <a:stretch>
                <a:fillRect/>
              </a:stretch>
            </p:blipFill>
            <p:spPr>
              <a:xfrm>
                <a:off x="2521356" y="3071238"/>
                <a:ext cx="769638" cy="948511"/>
              </a:xfrm>
              <a:prstGeom prst="rect">
                <a:avLst/>
              </a:prstGeom>
              <a:noFill/>
              <a:ln>
                <a:noFill/>
              </a:ln>
            </p:spPr>
          </p:pic>
          <p:pic>
            <p:nvPicPr>
              <p:cNvPr id="789" name="Google Shape;789;p46"/>
              <p:cNvPicPr preferRelativeResize="0"/>
              <p:nvPr/>
            </p:nvPicPr>
            <p:blipFill>
              <a:blip r:embed="rId5">
                <a:alphaModFix/>
              </a:blip>
              <a:stretch>
                <a:fillRect/>
              </a:stretch>
            </p:blipFill>
            <p:spPr>
              <a:xfrm>
                <a:off x="2691211" y="3071238"/>
                <a:ext cx="769638" cy="948511"/>
              </a:xfrm>
              <a:prstGeom prst="rect">
                <a:avLst/>
              </a:prstGeom>
              <a:noFill/>
              <a:ln>
                <a:noFill/>
              </a:ln>
            </p:spPr>
          </p:pic>
        </p:grpSp>
      </p:grpSp>
      <p:grpSp>
        <p:nvGrpSpPr>
          <p:cNvPr id="790" name="Google Shape;790;p46"/>
          <p:cNvGrpSpPr/>
          <p:nvPr/>
        </p:nvGrpSpPr>
        <p:grpSpPr>
          <a:xfrm>
            <a:off x="1763375" y="1908037"/>
            <a:ext cx="3195175" cy="1359525"/>
            <a:chOff x="1763375" y="1908037"/>
            <a:chExt cx="3195175" cy="1359525"/>
          </a:xfrm>
        </p:grpSpPr>
        <p:pic>
          <p:nvPicPr>
            <p:cNvPr id="791" name="Google Shape;791;p46"/>
            <p:cNvPicPr preferRelativeResize="0"/>
            <p:nvPr/>
          </p:nvPicPr>
          <p:blipFill>
            <a:blip r:embed="rId6">
              <a:alphaModFix/>
            </a:blip>
            <a:stretch>
              <a:fillRect/>
            </a:stretch>
          </p:blipFill>
          <p:spPr>
            <a:xfrm>
              <a:off x="3599025" y="1908037"/>
              <a:ext cx="1359525" cy="1359525"/>
            </a:xfrm>
            <a:prstGeom prst="rect">
              <a:avLst/>
            </a:prstGeom>
            <a:noFill/>
            <a:ln>
              <a:noFill/>
            </a:ln>
          </p:spPr>
        </p:pic>
        <p:cxnSp>
          <p:nvCxnSpPr>
            <p:cNvPr id="792" name="Google Shape;792;p46"/>
            <p:cNvCxnSpPr>
              <a:stCxn id="793" idx="3"/>
            </p:cNvCxnSpPr>
            <p:nvPr/>
          </p:nvCxnSpPr>
          <p:spPr>
            <a:xfrm>
              <a:off x="1763387" y="2493100"/>
              <a:ext cx="1653900" cy="21000"/>
            </a:xfrm>
            <a:prstGeom prst="straightConnector1">
              <a:avLst/>
            </a:prstGeom>
            <a:noFill/>
            <a:ln w="19050" cap="flat" cmpd="sng">
              <a:solidFill>
                <a:srgbClr val="6AA84F"/>
              </a:solidFill>
              <a:prstDash val="solid"/>
              <a:round/>
              <a:headEnd type="none" w="med" len="med"/>
              <a:tailEnd type="triangle" w="med" len="med"/>
            </a:ln>
          </p:spPr>
        </p:cxnSp>
        <p:sp>
          <p:nvSpPr>
            <p:cNvPr id="794" name="Google Shape;794;p46"/>
            <p:cNvSpPr txBox="1"/>
            <p:nvPr/>
          </p:nvSpPr>
          <p:spPr>
            <a:xfrm>
              <a:off x="1763375" y="2076325"/>
              <a:ext cx="1562400" cy="31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Cancel booking</a:t>
              </a:r>
              <a:endParaRPr>
                <a:latin typeface="Open Sans"/>
                <a:ea typeface="Open Sans"/>
                <a:cs typeface="Open Sans"/>
                <a:sym typeface="Open Sans"/>
              </a:endParaRPr>
            </a:p>
          </p:txBody>
        </p:sp>
      </p:grpSp>
      <p:cxnSp>
        <p:nvCxnSpPr>
          <p:cNvPr id="796" name="Google Shape;796;p46"/>
          <p:cNvCxnSpPr/>
          <p:nvPr/>
        </p:nvCxnSpPr>
        <p:spPr>
          <a:xfrm rot="10800000" flipH="1">
            <a:off x="5533587" y="2500150"/>
            <a:ext cx="1722600" cy="4500"/>
          </a:xfrm>
          <a:prstGeom prst="straightConnector1">
            <a:avLst/>
          </a:prstGeom>
          <a:noFill/>
          <a:ln w="19050" cap="flat" cmpd="sng">
            <a:solidFill>
              <a:srgbClr val="6AA84F"/>
            </a:solidFill>
            <a:prstDash val="solid"/>
            <a:round/>
            <a:headEnd type="none" w="med" len="med"/>
            <a:tailEnd type="triangle" w="med" len="med"/>
          </a:ln>
        </p:spPr>
      </p:cxnSp>
      <p:sp>
        <p:nvSpPr>
          <p:cNvPr id="797" name="Google Shape;797;p46"/>
          <p:cNvSpPr txBox="1"/>
          <p:nvPr/>
        </p:nvSpPr>
        <p:spPr>
          <a:xfrm>
            <a:off x="5489225" y="2076325"/>
            <a:ext cx="1943700" cy="31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Open Sans"/>
                <a:ea typeface="Open Sans"/>
                <a:cs typeface="Open Sans"/>
                <a:sym typeface="Open Sans"/>
              </a:rPr>
              <a:t>Notify Homeowner</a:t>
            </a:r>
            <a:endParaRPr dirty="0">
              <a:latin typeface="Open Sans"/>
              <a:ea typeface="Open Sans"/>
              <a:cs typeface="Open Sans"/>
              <a:sym typeface="Open Sans"/>
            </a:endParaRPr>
          </a:p>
        </p:txBody>
      </p:sp>
      <p:pic>
        <p:nvPicPr>
          <p:cNvPr id="798" name="Google Shape;798;p46"/>
          <p:cNvPicPr preferRelativeResize="0"/>
          <p:nvPr/>
        </p:nvPicPr>
        <p:blipFill>
          <a:blip r:embed="rId7">
            <a:alphaModFix/>
          </a:blip>
          <a:stretch>
            <a:fillRect/>
          </a:stretch>
        </p:blipFill>
        <p:spPr>
          <a:xfrm>
            <a:off x="6990375" y="1759225"/>
            <a:ext cx="316000" cy="316000"/>
          </a:xfrm>
          <a:prstGeom prst="rect">
            <a:avLst/>
          </a:prstGeom>
          <a:noFill/>
          <a:ln>
            <a:noFill/>
          </a:ln>
        </p:spPr>
      </p:pic>
      <p:grpSp>
        <p:nvGrpSpPr>
          <p:cNvPr id="799" name="Google Shape;799;p46"/>
          <p:cNvGrpSpPr/>
          <p:nvPr/>
        </p:nvGrpSpPr>
        <p:grpSpPr>
          <a:xfrm>
            <a:off x="341738" y="1743189"/>
            <a:ext cx="1359549" cy="1359523"/>
            <a:chOff x="3988738" y="824751"/>
            <a:chExt cx="1359549" cy="1359523"/>
          </a:xfrm>
        </p:grpSpPr>
        <p:pic>
          <p:nvPicPr>
            <p:cNvPr id="800" name="Google Shape;800;p46"/>
            <p:cNvPicPr preferRelativeResize="0"/>
            <p:nvPr/>
          </p:nvPicPr>
          <p:blipFill>
            <a:blip r:embed="rId8">
              <a:alphaModFix/>
            </a:blip>
            <a:stretch>
              <a:fillRect/>
            </a:stretch>
          </p:blipFill>
          <p:spPr>
            <a:xfrm>
              <a:off x="3988738" y="824751"/>
              <a:ext cx="1359549" cy="1359523"/>
            </a:xfrm>
            <a:prstGeom prst="rect">
              <a:avLst/>
            </a:prstGeom>
            <a:noFill/>
            <a:ln>
              <a:noFill/>
            </a:ln>
          </p:spPr>
        </p:pic>
        <p:pic>
          <p:nvPicPr>
            <p:cNvPr id="801" name="Google Shape;801;p46"/>
            <p:cNvPicPr preferRelativeResize="0"/>
            <p:nvPr/>
          </p:nvPicPr>
          <p:blipFill>
            <a:blip r:embed="rId9">
              <a:alphaModFix/>
            </a:blip>
            <a:stretch>
              <a:fillRect/>
            </a:stretch>
          </p:blipFill>
          <p:spPr>
            <a:xfrm>
              <a:off x="4410351" y="1098950"/>
              <a:ext cx="492225" cy="492225"/>
            </a:xfrm>
            <a:prstGeom prst="rect">
              <a:avLst/>
            </a:prstGeom>
            <a:noFill/>
            <a:ln>
              <a:noFill/>
            </a:ln>
          </p:spPr>
        </p:pic>
      </p:grpSp>
      <p:pic>
        <p:nvPicPr>
          <p:cNvPr id="802" name="Google Shape;802;p46"/>
          <p:cNvPicPr preferRelativeResize="0"/>
          <p:nvPr/>
        </p:nvPicPr>
        <p:blipFill>
          <a:blip r:embed="rId10">
            <a:alphaModFix/>
          </a:blip>
          <a:stretch>
            <a:fillRect/>
          </a:stretch>
        </p:blipFill>
        <p:spPr>
          <a:xfrm>
            <a:off x="3832075" y="1836825"/>
            <a:ext cx="1562426" cy="156242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0"/>
                                        </p:tgtEl>
                                        <p:attrNameLst>
                                          <p:attrName>style.visibility</p:attrName>
                                        </p:attrNameLst>
                                      </p:cBhvr>
                                      <p:to>
                                        <p:strVal val="visible"/>
                                      </p:to>
                                    </p:set>
                                    <p:animEffect transition="in" filter="fade">
                                      <p:cBhvr>
                                        <p:cTn id="7" dur="1000"/>
                                        <p:tgtEl>
                                          <p:spTgt spid="790"/>
                                        </p:tgtEl>
                                      </p:cBhvr>
                                    </p:animEffect>
                                  </p:childTnLst>
                                </p:cTn>
                              </p:par>
                              <p:par>
                                <p:cTn id="8" presetID="10" presetClass="entr" presetSubtype="0" fill="hold" nodeType="withEffect">
                                  <p:stCondLst>
                                    <p:cond delay="0"/>
                                  </p:stCondLst>
                                  <p:childTnLst>
                                    <p:set>
                                      <p:cBhvr>
                                        <p:cTn id="9" dur="1" fill="hold">
                                          <p:stCondLst>
                                            <p:cond delay="0"/>
                                          </p:stCondLst>
                                        </p:cTn>
                                        <p:tgtEl>
                                          <p:spTgt spid="802"/>
                                        </p:tgtEl>
                                        <p:attrNameLst>
                                          <p:attrName>style.visibility</p:attrName>
                                        </p:attrNameLst>
                                      </p:cBhvr>
                                      <p:to>
                                        <p:strVal val="visible"/>
                                      </p:to>
                                    </p:set>
                                    <p:animEffect transition="in" filter="fade">
                                      <p:cBhvr>
                                        <p:cTn id="10" dur="1000"/>
                                        <p:tgtEl>
                                          <p:spTgt spid="80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9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96"/>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798"/>
                                        </p:tgtEl>
                                        <p:attrNameLst>
                                          <p:attrName>style.visibility</p:attrName>
                                        </p:attrNameLst>
                                      </p:cBhvr>
                                      <p:to>
                                        <p:strVal val="visible"/>
                                      </p:to>
                                    </p:set>
                                  </p:childTnLst>
                                </p:cTn>
                              </p:par>
                            </p:childTnLst>
                          </p:cTn>
                        </p:par>
                        <p:par>
                          <p:cTn id="20" fill="hold">
                            <p:stCondLst>
                              <p:cond delay="0"/>
                            </p:stCondLst>
                            <p:childTnLst>
                              <p:par>
                                <p:cTn id="21" presetID="32" presetClass="emph" presetSubtype="0" repeatCount="4000" fill="hold" nodeType="afterEffect">
                                  <p:stCondLst>
                                    <p:cond delay="0"/>
                                  </p:stCondLst>
                                  <p:childTnLst>
                                    <p:animRot by="120000">
                                      <p:cBhvr>
                                        <p:cTn id="22" dur="100" fill="hold">
                                          <p:stCondLst>
                                            <p:cond delay="0"/>
                                          </p:stCondLst>
                                        </p:cTn>
                                        <p:tgtEl>
                                          <p:spTgt spid="798"/>
                                        </p:tgtEl>
                                        <p:attrNameLst>
                                          <p:attrName>r</p:attrName>
                                        </p:attrNameLst>
                                      </p:cBhvr>
                                    </p:animRot>
                                    <p:animRot by="-240000">
                                      <p:cBhvr>
                                        <p:cTn id="23" dur="200" fill="hold">
                                          <p:stCondLst>
                                            <p:cond delay="200"/>
                                          </p:stCondLst>
                                        </p:cTn>
                                        <p:tgtEl>
                                          <p:spTgt spid="798"/>
                                        </p:tgtEl>
                                        <p:attrNameLst>
                                          <p:attrName>r</p:attrName>
                                        </p:attrNameLst>
                                      </p:cBhvr>
                                    </p:animRot>
                                    <p:animRot by="240000">
                                      <p:cBhvr>
                                        <p:cTn id="24" dur="200" fill="hold">
                                          <p:stCondLst>
                                            <p:cond delay="400"/>
                                          </p:stCondLst>
                                        </p:cTn>
                                        <p:tgtEl>
                                          <p:spTgt spid="798"/>
                                        </p:tgtEl>
                                        <p:attrNameLst>
                                          <p:attrName>r</p:attrName>
                                        </p:attrNameLst>
                                      </p:cBhvr>
                                    </p:animRot>
                                    <p:animRot by="-240000">
                                      <p:cBhvr>
                                        <p:cTn id="25" dur="200" fill="hold">
                                          <p:stCondLst>
                                            <p:cond delay="600"/>
                                          </p:stCondLst>
                                        </p:cTn>
                                        <p:tgtEl>
                                          <p:spTgt spid="798"/>
                                        </p:tgtEl>
                                        <p:attrNameLst>
                                          <p:attrName>r</p:attrName>
                                        </p:attrNameLst>
                                      </p:cBhvr>
                                    </p:animRot>
                                    <p:animRot by="120000">
                                      <p:cBhvr>
                                        <p:cTn id="26" dur="200" fill="hold">
                                          <p:stCondLst>
                                            <p:cond delay="800"/>
                                          </p:stCondLst>
                                        </p:cTn>
                                        <p:tgtEl>
                                          <p:spTgt spid="79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47"/>
          <p:cNvSpPr txBox="1">
            <a:spLocks noGrp="1"/>
          </p:cNvSpPr>
          <p:nvPr>
            <p:ph type="subTitle" idx="2"/>
          </p:nvPr>
        </p:nvSpPr>
        <p:spPr>
          <a:xfrm>
            <a:off x="473050" y="287448"/>
            <a:ext cx="4604100" cy="51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Other contexts - Homeowner rejects booking request</a:t>
            </a:r>
            <a:endParaRPr/>
          </a:p>
          <a:p>
            <a:pPr marL="0" lvl="0" indent="0" algn="l" rtl="0">
              <a:spcBef>
                <a:spcPts val="1600"/>
              </a:spcBef>
              <a:spcAft>
                <a:spcPts val="1600"/>
              </a:spcAft>
              <a:buNone/>
            </a:pPr>
            <a:endParaRPr/>
          </a:p>
        </p:txBody>
      </p:sp>
      <p:grpSp>
        <p:nvGrpSpPr>
          <p:cNvPr id="808" name="Google Shape;808;p47"/>
          <p:cNvGrpSpPr/>
          <p:nvPr/>
        </p:nvGrpSpPr>
        <p:grpSpPr>
          <a:xfrm>
            <a:off x="1507650" y="1908037"/>
            <a:ext cx="3725775" cy="1359525"/>
            <a:chOff x="1507650" y="1908037"/>
            <a:chExt cx="3725775" cy="1359525"/>
          </a:xfrm>
        </p:grpSpPr>
        <p:pic>
          <p:nvPicPr>
            <p:cNvPr id="809" name="Google Shape;809;p47"/>
            <p:cNvPicPr preferRelativeResize="0"/>
            <p:nvPr/>
          </p:nvPicPr>
          <p:blipFill>
            <a:blip r:embed="rId3">
              <a:alphaModFix/>
            </a:blip>
            <a:stretch>
              <a:fillRect/>
            </a:stretch>
          </p:blipFill>
          <p:spPr>
            <a:xfrm>
              <a:off x="3599025" y="1908037"/>
              <a:ext cx="1359525" cy="1359525"/>
            </a:xfrm>
            <a:prstGeom prst="rect">
              <a:avLst/>
            </a:prstGeom>
            <a:noFill/>
            <a:ln>
              <a:noFill/>
            </a:ln>
          </p:spPr>
        </p:pic>
        <p:pic>
          <p:nvPicPr>
            <p:cNvPr id="810" name="Google Shape;810;p47"/>
            <p:cNvPicPr preferRelativeResize="0"/>
            <p:nvPr/>
          </p:nvPicPr>
          <p:blipFill>
            <a:blip r:embed="rId4">
              <a:alphaModFix/>
            </a:blip>
            <a:stretch>
              <a:fillRect/>
            </a:stretch>
          </p:blipFill>
          <p:spPr>
            <a:xfrm>
              <a:off x="4478550" y="2417981"/>
              <a:ext cx="754875" cy="754875"/>
            </a:xfrm>
            <a:prstGeom prst="rect">
              <a:avLst/>
            </a:prstGeom>
            <a:noFill/>
            <a:ln>
              <a:noFill/>
            </a:ln>
          </p:spPr>
        </p:pic>
        <p:cxnSp>
          <p:nvCxnSpPr>
            <p:cNvPr id="811" name="Google Shape;811;p47"/>
            <p:cNvCxnSpPr/>
            <p:nvPr/>
          </p:nvCxnSpPr>
          <p:spPr>
            <a:xfrm>
              <a:off x="1717637" y="2491900"/>
              <a:ext cx="1653900" cy="21000"/>
            </a:xfrm>
            <a:prstGeom prst="straightConnector1">
              <a:avLst/>
            </a:prstGeom>
            <a:noFill/>
            <a:ln w="19050" cap="flat" cmpd="sng">
              <a:solidFill>
                <a:srgbClr val="6AA84F"/>
              </a:solidFill>
              <a:prstDash val="solid"/>
              <a:round/>
              <a:headEnd type="none" w="med" len="med"/>
              <a:tailEnd type="triangle" w="med" len="med"/>
            </a:ln>
          </p:spPr>
        </p:cxnSp>
        <p:sp>
          <p:nvSpPr>
            <p:cNvPr id="812" name="Google Shape;812;p47"/>
            <p:cNvSpPr txBox="1"/>
            <p:nvPr/>
          </p:nvSpPr>
          <p:spPr>
            <a:xfrm>
              <a:off x="1507650" y="1965450"/>
              <a:ext cx="2407500" cy="31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Reject booking request</a:t>
              </a:r>
              <a:endParaRPr>
                <a:latin typeface="Open Sans"/>
                <a:ea typeface="Open Sans"/>
                <a:cs typeface="Open Sans"/>
                <a:sym typeface="Open Sans"/>
              </a:endParaRPr>
            </a:p>
          </p:txBody>
        </p:sp>
      </p:grpSp>
      <p:pic>
        <p:nvPicPr>
          <p:cNvPr id="813" name="Google Shape;813;p47"/>
          <p:cNvPicPr preferRelativeResize="0"/>
          <p:nvPr/>
        </p:nvPicPr>
        <p:blipFill>
          <a:blip r:embed="rId5">
            <a:alphaModFix/>
          </a:blip>
          <a:stretch>
            <a:fillRect/>
          </a:stretch>
        </p:blipFill>
        <p:spPr>
          <a:xfrm>
            <a:off x="268123" y="1759240"/>
            <a:ext cx="1359525" cy="1359496"/>
          </a:xfrm>
          <a:prstGeom prst="rect">
            <a:avLst/>
          </a:prstGeom>
          <a:noFill/>
          <a:ln>
            <a:noFill/>
          </a:ln>
        </p:spPr>
      </p:pic>
      <p:cxnSp>
        <p:nvCxnSpPr>
          <p:cNvPr id="815" name="Google Shape;815;p47"/>
          <p:cNvCxnSpPr/>
          <p:nvPr/>
        </p:nvCxnSpPr>
        <p:spPr>
          <a:xfrm rot="10800000" flipH="1">
            <a:off x="5533587" y="2500150"/>
            <a:ext cx="1722600" cy="4500"/>
          </a:xfrm>
          <a:prstGeom prst="straightConnector1">
            <a:avLst/>
          </a:prstGeom>
          <a:noFill/>
          <a:ln w="19050" cap="flat" cmpd="sng">
            <a:solidFill>
              <a:srgbClr val="6AA84F"/>
            </a:solidFill>
            <a:prstDash val="solid"/>
            <a:round/>
            <a:headEnd type="none" w="med" len="med"/>
            <a:tailEnd type="triangle" w="med" len="med"/>
          </a:ln>
        </p:spPr>
      </p:cxnSp>
      <p:sp>
        <p:nvSpPr>
          <p:cNvPr id="816" name="Google Shape;816;p47"/>
          <p:cNvSpPr txBox="1"/>
          <p:nvPr/>
        </p:nvSpPr>
        <p:spPr>
          <a:xfrm>
            <a:off x="5489225" y="2076325"/>
            <a:ext cx="1943700" cy="31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Open Sans"/>
                <a:ea typeface="Open Sans"/>
                <a:cs typeface="Open Sans"/>
                <a:sym typeface="Open Sans"/>
              </a:rPr>
              <a:t>Notify Collector</a:t>
            </a:r>
            <a:endParaRPr dirty="0">
              <a:latin typeface="Open Sans"/>
              <a:ea typeface="Open Sans"/>
              <a:cs typeface="Open Sans"/>
              <a:sym typeface="Open Sans"/>
            </a:endParaRPr>
          </a:p>
        </p:txBody>
      </p:sp>
      <p:pic>
        <p:nvPicPr>
          <p:cNvPr id="817" name="Google Shape;817;p47"/>
          <p:cNvPicPr preferRelativeResize="0"/>
          <p:nvPr/>
        </p:nvPicPr>
        <p:blipFill>
          <a:blip r:embed="rId6">
            <a:alphaModFix/>
          </a:blip>
          <a:stretch>
            <a:fillRect/>
          </a:stretch>
        </p:blipFill>
        <p:spPr>
          <a:xfrm>
            <a:off x="6990375" y="1759225"/>
            <a:ext cx="316000" cy="316000"/>
          </a:xfrm>
          <a:prstGeom prst="rect">
            <a:avLst/>
          </a:prstGeom>
          <a:noFill/>
          <a:ln>
            <a:noFill/>
          </a:ln>
        </p:spPr>
      </p:pic>
      <p:grpSp>
        <p:nvGrpSpPr>
          <p:cNvPr id="818" name="Google Shape;818;p47"/>
          <p:cNvGrpSpPr/>
          <p:nvPr/>
        </p:nvGrpSpPr>
        <p:grpSpPr>
          <a:xfrm>
            <a:off x="7432913" y="1759226"/>
            <a:ext cx="1359549" cy="1359523"/>
            <a:chOff x="3988738" y="824751"/>
            <a:chExt cx="1359549" cy="1359523"/>
          </a:xfrm>
        </p:grpSpPr>
        <p:pic>
          <p:nvPicPr>
            <p:cNvPr id="819" name="Google Shape;819;p47"/>
            <p:cNvPicPr preferRelativeResize="0"/>
            <p:nvPr/>
          </p:nvPicPr>
          <p:blipFill>
            <a:blip r:embed="rId7">
              <a:alphaModFix/>
            </a:blip>
            <a:stretch>
              <a:fillRect/>
            </a:stretch>
          </p:blipFill>
          <p:spPr>
            <a:xfrm>
              <a:off x="3988738" y="824751"/>
              <a:ext cx="1359549" cy="1359523"/>
            </a:xfrm>
            <a:prstGeom prst="rect">
              <a:avLst/>
            </a:prstGeom>
            <a:noFill/>
            <a:ln>
              <a:noFill/>
            </a:ln>
          </p:spPr>
        </p:pic>
        <p:pic>
          <p:nvPicPr>
            <p:cNvPr id="820" name="Google Shape;820;p47"/>
            <p:cNvPicPr preferRelativeResize="0"/>
            <p:nvPr/>
          </p:nvPicPr>
          <p:blipFill>
            <a:blip r:embed="rId8">
              <a:alphaModFix/>
            </a:blip>
            <a:stretch>
              <a:fillRect/>
            </a:stretch>
          </p:blipFill>
          <p:spPr>
            <a:xfrm>
              <a:off x="4410351" y="1098950"/>
              <a:ext cx="492225" cy="492225"/>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8"/>
                                        </p:tgtEl>
                                        <p:attrNameLst>
                                          <p:attrName>style.visibility</p:attrName>
                                        </p:attrNameLst>
                                      </p:cBhvr>
                                      <p:to>
                                        <p:strVal val="visible"/>
                                      </p:to>
                                    </p:set>
                                    <p:animEffect transition="in" filter="fade">
                                      <p:cBhvr>
                                        <p:cTn id="7" dur="1000"/>
                                        <p:tgtEl>
                                          <p:spTgt spid="80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16"/>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815"/>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817"/>
                                        </p:tgtEl>
                                        <p:attrNameLst>
                                          <p:attrName>style.visibility</p:attrName>
                                        </p:attrNameLst>
                                      </p:cBhvr>
                                      <p:to>
                                        <p:strVal val="visible"/>
                                      </p:to>
                                    </p:set>
                                  </p:childTnLst>
                                </p:cTn>
                              </p:par>
                            </p:childTnLst>
                          </p:cTn>
                        </p:par>
                        <p:par>
                          <p:cTn id="17" fill="hold">
                            <p:stCondLst>
                              <p:cond delay="0"/>
                            </p:stCondLst>
                            <p:childTnLst>
                              <p:par>
                                <p:cTn id="18" presetID="32" presetClass="emph" presetSubtype="0" repeatCount="4000" fill="hold" nodeType="afterEffect">
                                  <p:stCondLst>
                                    <p:cond delay="0"/>
                                  </p:stCondLst>
                                  <p:childTnLst>
                                    <p:animRot by="120000">
                                      <p:cBhvr>
                                        <p:cTn id="19" dur="100" fill="hold">
                                          <p:stCondLst>
                                            <p:cond delay="0"/>
                                          </p:stCondLst>
                                        </p:cTn>
                                        <p:tgtEl>
                                          <p:spTgt spid="817"/>
                                        </p:tgtEl>
                                        <p:attrNameLst>
                                          <p:attrName>r</p:attrName>
                                        </p:attrNameLst>
                                      </p:cBhvr>
                                    </p:animRot>
                                    <p:animRot by="-240000">
                                      <p:cBhvr>
                                        <p:cTn id="20" dur="200" fill="hold">
                                          <p:stCondLst>
                                            <p:cond delay="200"/>
                                          </p:stCondLst>
                                        </p:cTn>
                                        <p:tgtEl>
                                          <p:spTgt spid="817"/>
                                        </p:tgtEl>
                                        <p:attrNameLst>
                                          <p:attrName>r</p:attrName>
                                        </p:attrNameLst>
                                      </p:cBhvr>
                                    </p:animRot>
                                    <p:animRot by="240000">
                                      <p:cBhvr>
                                        <p:cTn id="21" dur="200" fill="hold">
                                          <p:stCondLst>
                                            <p:cond delay="400"/>
                                          </p:stCondLst>
                                        </p:cTn>
                                        <p:tgtEl>
                                          <p:spTgt spid="817"/>
                                        </p:tgtEl>
                                        <p:attrNameLst>
                                          <p:attrName>r</p:attrName>
                                        </p:attrNameLst>
                                      </p:cBhvr>
                                    </p:animRot>
                                    <p:animRot by="-240000">
                                      <p:cBhvr>
                                        <p:cTn id="22" dur="200" fill="hold">
                                          <p:stCondLst>
                                            <p:cond delay="600"/>
                                          </p:stCondLst>
                                        </p:cTn>
                                        <p:tgtEl>
                                          <p:spTgt spid="817"/>
                                        </p:tgtEl>
                                        <p:attrNameLst>
                                          <p:attrName>r</p:attrName>
                                        </p:attrNameLst>
                                      </p:cBhvr>
                                    </p:animRot>
                                    <p:animRot by="120000">
                                      <p:cBhvr>
                                        <p:cTn id="23" dur="200" fill="hold">
                                          <p:stCondLst>
                                            <p:cond delay="800"/>
                                          </p:stCondLst>
                                        </p:cTn>
                                        <p:tgtEl>
                                          <p:spTgt spid="8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48"/>
          <p:cNvSpPr txBox="1">
            <a:spLocks noGrp="1"/>
          </p:cNvSpPr>
          <p:nvPr>
            <p:ph type="subTitle" idx="2"/>
          </p:nvPr>
        </p:nvSpPr>
        <p:spPr>
          <a:xfrm>
            <a:off x="496325" y="275848"/>
            <a:ext cx="4604100" cy="51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Other contexts - Homeowner deletes scrap</a:t>
            </a:r>
            <a:endParaRPr/>
          </a:p>
          <a:p>
            <a:pPr marL="0" lvl="0" indent="0" algn="l" rtl="0">
              <a:spcBef>
                <a:spcPts val="1600"/>
              </a:spcBef>
              <a:spcAft>
                <a:spcPts val="1600"/>
              </a:spcAft>
              <a:buNone/>
            </a:pPr>
            <a:endParaRPr/>
          </a:p>
        </p:txBody>
      </p:sp>
      <p:pic>
        <p:nvPicPr>
          <p:cNvPr id="826" name="Google Shape;826;p48"/>
          <p:cNvPicPr preferRelativeResize="0"/>
          <p:nvPr/>
        </p:nvPicPr>
        <p:blipFill>
          <a:blip r:embed="rId3">
            <a:alphaModFix/>
          </a:blip>
          <a:stretch>
            <a:fillRect/>
          </a:stretch>
        </p:blipFill>
        <p:spPr>
          <a:xfrm>
            <a:off x="496325" y="1836813"/>
            <a:ext cx="1153425" cy="1153425"/>
          </a:xfrm>
          <a:prstGeom prst="rect">
            <a:avLst/>
          </a:prstGeom>
          <a:noFill/>
          <a:ln>
            <a:noFill/>
          </a:ln>
        </p:spPr>
      </p:pic>
      <p:cxnSp>
        <p:nvCxnSpPr>
          <p:cNvPr id="828" name="Google Shape;828;p48"/>
          <p:cNvCxnSpPr/>
          <p:nvPr/>
        </p:nvCxnSpPr>
        <p:spPr>
          <a:xfrm rot="10800000" flipH="1">
            <a:off x="5439425" y="2495500"/>
            <a:ext cx="2043300" cy="13800"/>
          </a:xfrm>
          <a:prstGeom prst="straightConnector1">
            <a:avLst/>
          </a:prstGeom>
          <a:noFill/>
          <a:ln w="19050" cap="flat" cmpd="sng">
            <a:solidFill>
              <a:srgbClr val="6AA84F"/>
            </a:solidFill>
            <a:prstDash val="solid"/>
            <a:round/>
            <a:headEnd type="none" w="med" len="med"/>
            <a:tailEnd type="triangle" w="med" len="med"/>
          </a:ln>
        </p:spPr>
      </p:cxnSp>
      <p:sp>
        <p:nvSpPr>
          <p:cNvPr id="829" name="Google Shape;829;p48"/>
          <p:cNvSpPr txBox="1"/>
          <p:nvPr/>
        </p:nvSpPr>
        <p:spPr>
          <a:xfrm>
            <a:off x="5489225" y="2076325"/>
            <a:ext cx="1943700" cy="31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Notify Collector</a:t>
            </a:r>
            <a:endParaRPr>
              <a:latin typeface="Open Sans"/>
              <a:ea typeface="Open Sans"/>
              <a:cs typeface="Open Sans"/>
              <a:sym typeface="Open Sans"/>
            </a:endParaRPr>
          </a:p>
        </p:txBody>
      </p:sp>
      <p:pic>
        <p:nvPicPr>
          <p:cNvPr id="830" name="Google Shape;830;p48"/>
          <p:cNvPicPr preferRelativeResize="0"/>
          <p:nvPr/>
        </p:nvPicPr>
        <p:blipFill>
          <a:blip r:embed="rId4">
            <a:alphaModFix/>
          </a:blip>
          <a:stretch>
            <a:fillRect/>
          </a:stretch>
        </p:blipFill>
        <p:spPr>
          <a:xfrm>
            <a:off x="6990375" y="1759225"/>
            <a:ext cx="316000" cy="316000"/>
          </a:xfrm>
          <a:prstGeom prst="rect">
            <a:avLst/>
          </a:prstGeom>
          <a:noFill/>
          <a:ln>
            <a:noFill/>
          </a:ln>
        </p:spPr>
      </p:pic>
      <p:grpSp>
        <p:nvGrpSpPr>
          <p:cNvPr id="831" name="Google Shape;831;p48"/>
          <p:cNvGrpSpPr/>
          <p:nvPr/>
        </p:nvGrpSpPr>
        <p:grpSpPr>
          <a:xfrm>
            <a:off x="1763387" y="1836836"/>
            <a:ext cx="3725837" cy="1657149"/>
            <a:chOff x="1763387" y="1836836"/>
            <a:chExt cx="3725837" cy="1657149"/>
          </a:xfrm>
        </p:grpSpPr>
        <p:cxnSp>
          <p:nvCxnSpPr>
            <p:cNvPr id="832" name="Google Shape;832;p48"/>
            <p:cNvCxnSpPr/>
            <p:nvPr/>
          </p:nvCxnSpPr>
          <p:spPr>
            <a:xfrm>
              <a:off x="1763387" y="2491900"/>
              <a:ext cx="1820100" cy="11100"/>
            </a:xfrm>
            <a:prstGeom prst="straightConnector1">
              <a:avLst/>
            </a:prstGeom>
            <a:noFill/>
            <a:ln w="19050" cap="flat" cmpd="sng">
              <a:solidFill>
                <a:srgbClr val="6AA84F"/>
              </a:solidFill>
              <a:prstDash val="solid"/>
              <a:round/>
              <a:headEnd type="none" w="med" len="med"/>
              <a:tailEnd type="triangle" w="med" len="med"/>
            </a:ln>
          </p:spPr>
        </p:cxnSp>
        <p:sp>
          <p:nvSpPr>
            <p:cNvPr id="833" name="Google Shape;833;p48"/>
            <p:cNvSpPr txBox="1"/>
            <p:nvPr/>
          </p:nvSpPr>
          <p:spPr>
            <a:xfrm>
              <a:off x="1854875" y="2076325"/>
              <a:ext cx="1562400" cy="31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Delete scrap</a:t>
              </a:r>
              <a:endParaRPr>
                <a:latin typeface="Open Sans"/>
                <a:ea typeface="Open Sans"/>
                <a:cs typeface="Open Sans"/>
                <a:sym typeface="Open Sans"/>
              </a:endParaRPr>
            </a:p>
          </p:txBody>
        </p:sp>
        <p:grpSp>
          <p:nvGrpSpPr>
            <p:cNvPr id="834" name="Google Shape;834;p48"/>
            <p:cNvGrpSpPr/>
            <p:nvPr/>
          </p:nvGrpSpPr>
          <p:grpSpPr>
            <a:xfrm>
              <a:off x="3794685" y="2059943"/>
              <a:ext cx="1218755" cy="884907"/>
              <a:chOff x="1961950" y="2866325"/>
              <a:chExt cx="1498900" cy="1153425"/>
            </a:xfrm>
          </p:grpSpPr>
          <p:pic>
            <p:nvPicPr>
              <p:cNvPr id="835" name="Google Shape;835;p48"/>
              <p:cNvPicPr preferRelativeResize="0"/>
              <p:nvPr/>
            </p:nvPicPr>
            <p:blipFill>
              <a:blip r:embed="rId5">
                <a:alphaModFix/>
              </a:blip>
              <a:stretch>
                <a:fillRect/>
              </a:stretch>
            </p:blipFill>
            <p:spPr>
              <a:xfrm>
                <a:off x="1961950" y="2866325"/>
                <a:ext cx="935909" cy="1153425"/>
              </a:xfrm>
              <a:prstGeom prst="rect">
                <a:avLst/>
              </a:prstGeom>
              <a:noFill/>
              <a:ln>
                <a:noFill/>
              </a:ln>
            </p:spPr>
          </p:pic>
          <p:pic>
            <p:nvPicPr>
              <p:cNvPr id="836" name="Google Shape;836;p48"/>
              <p:cNvPicPr preferRelativeResize="0"/>
              <p:nvPr/>
            </p:nvPicPr>
            <p:blipFill>
              <a:blip r:embed="rId6">
                <a:alphaModFix/>
              </a:blip>
              <a:stretch>
                <a:fillRect/>
              </a:stretch>
            </p:blipFill>
            <p:spPr>
              <a:xfrm>
                <a:off x="2521356" y="3071238"/>
                <a:ext cx="769638" cy="948511"/>
              </a:xfrm>
              <a:prstGeom prst="rect">
                <a:avLst/>
              </a:prstGeom>
              <a:noFill/>
              <a:ln>
                <a:noFill/>
              </a:ln>
            </p:spPr>
          </p:pic>
          <p:pic>
            <p:nvPicPr>
              <p:cNvPr id="837" name="Google Shape;837;p48"/>
              <p:cNvPicPr preferRelativeResize="0"/>
              <p:nvPr/>
            </p:nvPicPr>
            <p:blipFill>
              <a:blip r:embed="rId6">
                <a:alphaModFix/>
              </a:blip>
              <a:stretch>
                <a:fillRect/>
              </a:stretch>
            </p:blipFill>
            <p:spPr>
              <a:xfrm>
                <a:off x="2691211" y="3071238"/>
                <a:ext cx="769638" cy="948511"/>
              </a:xfrm>
              <a:prstGeom prst="rect">
                <a:avLst/>
              </a:prstGeom>
              <a:noFill/>
              <a:ln>
                <a:noFill/>
              </a:ln>
            </p:spPr>
          </p:pic>
        </p:grpSp>
        <p:pic>
          <p:nvPicPr>
            <p:cNvPr id="838" name="Google Shape;838;p48"/>
            <p:cNvPicPr preferRelativeResize="0"/>
            <p:nvPr/>
          </p:nvPicPr>
          <p:blipFill>
            <a:blip r:embed="rId7">
              <a:alphaModFix/>
            </a:blip>
            <a:stretch>
              <a:fillRect/>
            </a:stretch>
          </p:blipFill>
          <p:spPr>
            <a:xfrm>
              <a:off x="3832075" y="1836836"/>
              <a:ext cx="1657149" cy="1657149"/>
            </a:xfrm>
            <a:prstGeom prst="rect">
              <a:avLst/>
            </a:prstGeom>
            <a:noFill/>
            <a:ln>
              <a:noFill/>
            </a:ln>
          </p:spPr>
        </p:pic>
      </p:grpSp>
      <p:grpSp>
        <p:nvGrpSpPr>
          <p:cNvPr id="839" name="Google Shape;839;p48"/>
          <p:cNvGrpSpPr/>
          <p:nvPr/>
        </p:nvGrpSpPr>
        <p:grpSpPr>
          <a:xfrm>
            <a:off x="7558138" y="1836814"/>
            <a:ext cx="1359549" cy="1359523"/>
            <a:chOff x="3988738" y="824751"/>
            <a:chExt cx="1359549" cy="1359523"/>
          </a:xfrm>
        </p:grpSpPr>
        <p:pic>
          <p:nvPicPr>
            <p:cNvPr id="840" name="Google Shape;840;p48"/>
            <p:cNvPicPr preferRelativeResize="0"/>
            <p:nvPr/>
          </p:nvPicPr>
          <p:blipFill>
            <a:blip r:embed="rId8">
              <a:alphaModFix/>
            </a:blip>
            <a:stretch>
              <a:fillRect/>
            </a:stretch>
          </p:blipFill>
          <p:spPr>
            <a:xfrm>
              <a:off x="3988738" y="824751"/>
              <a:ext cx="1359549" cy="1359523"/>
            </a:xfrm>
            <a:prstGeom prst="rect">
              <a:avLst/>
            </a:prstGeom>
            <a:noFill/>
            <a:ln>
              <a:noFill/>
            </a:ln>
          </p:spPr>
        </p:pic>
        <p:pic>
          <p:nvPicPr>
            <p:cNvPr id="841" name="Google Shape;841;p48"/>
            <p:cNvPicPr preferRelativeResize="0"/>
            <p:nvPr/>
          </p:nvPicPr>
          <p:blipFill>
            <a:blip r:embed="rId9">
              <a:alphaModFix/>
            </a:blip>
            <a:stretch>
              <a:fillRect/>
            </a:stretch>
          </p:blipFill>
          <p:spPr>
            <a:xfrm>
              <a:off x="4410351" y="1098950"/>
              <a:ext cx="492225" cy="492225"/>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1"/>
                                        </p:tgtEl>
                                        <p:attrNameLst>
                                          <p:attrName>style.visibility</p:attrName>
                                        </p:attrNameLst>
                                      </p:cBhvr>
                                      <p:to>
                                        <p:strVal val="visible"/>
                                      </p:to>
                                    </p:set>
                                    <p:animEffect transition="in" filter="fade">
                                      <p:cBhvr>
                                        <p:cTn id="7" dur="1000"/>
                                        <p:tgtEl>
                                          <p:spTgt spid="83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28"/>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829"/>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830"/>
                                        </p:tgtEl>
                                        <p:attrNameLst>
                                          <p:attrName>style.visibility</p:attrName>
                                        </p:attrNameLst>
                                      </p:cBhvr>
                                      <p:to>
                                        <p:strVal val="visible"/>
                                      </p:to>
                                    </p:set>
                                  </p:childTnLst>
                                </p:cTn>
                              </p:par>
                            </p:childTnLst>
                          </p:cTn>
                        </p:par>
                        <p:par>
                          <p:cTn id="16" fill="hold">
                            <p:stCondLst>
                              <p:cond delay="0"/>
                            </p:stCondLst>
                            <p:childTnLst>
                              <p:par>
                                <p:cTn id="17" presetID="32" presetClass="emph" presetSubtype="0" repeatCount="4000" fill="hold" nodeType="afterEffect">
                                  <p:stCondLst>
                                    <p:cond delay="0"/>
                                  </p:stCondLst>
                                  <p:childTnLst>
                                    <p:animRot by="120000">
                                      <p:cBhvr>
                                        <p:cTn id="18" dur="100" fill="hold">
                                          <p:stCondLst>
                                            <p:cond delay="0"/>
                                          </p:stCondLst>
                                        </p:cTn>
                                        <p:tgtEl>
                                          <p:spTgt spid="830"/>
                                        </p:tgtEl>
                                        <p:attrNameLst>
                                          <p:attrName>r</p:attrName>
                                        </p:attrNameLst>
                                      </p:cBhvr>
                                    </p:animRot>
                                    <p:animRot by="-240000">
                                      <p:cBhvr>
                                        <p:cTn id="19" dur="200" fill="hold">
                                          <p:stCondLst>
                                            <p:cond delay="200"/>
                                          </p:stCondLst>
                                        </p:cTn>
                                        <p:tgtEl>
                                          <p:spTgt spid="830"/>
                                        </p:tgtEl>
                                        <p:attrNameLst>
                                          <p:attrName>r</p:attrName>
                                        </p:attrNameLst>
                                      </p:cBhvr>
                                    </p:animRot>
                                    <p:animRot by="240000">
                                      <p:cBhvr>
                                        <p:cTn id="20" dur="200" fill="hold">
                                          <p:stCondLst>
                                            <p:cond delay="400"/>
                                          </p:stCondLst>
                                        </p:cTn>
                                        <p:tgtEl>
                                          <p:spTgt spid="830"/>
                                        </p:tgtEl>
                                        <p:attrNameLst>
                                          <p:attrName>r</p:attrName>
                                        </p:attrNameLst>
                                      </p:cBhvr>
                                    </p:animRot>
                                    <p:animRot by="-240000">
                                      <p:cBhvr>
                                        <p:cTn id="21" dur="200" fill="hold">
                                          <p:stCondLst>
                                            <p:cond delay="600"/>
                                          </p:stCondLst>
                                        </p:cTn>
                                        <p:tgtEl>
                                          <p:spTgt spid="830"/>
                                        </p:tgtEl>
                                        <p:attrNameLst>
                                          <p:attrName>r</p:attrName>
                                        </p:attrNameLst>
                                      </p:cBhvr>
                                    </p:animRot>
                                    <p:animRot by="120000">
                                      <p:cBhvr>
                                        <p:cTn id="22" dur="200" fill="hold">
                                          <p:stCondLst>
                                            <p:cond delay="800"/>
                                          </p:stCondLst>
                                        </p:cTn>
                                        <p:tgtEl>
                                          <p:spTgt spid="83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49"/>
          <p:cNvSpPr txBox="1">
            <a:spLocks noGrp="1"/>
          </p:cNvSpPr>
          <p:nvPr>
            <p:ph type="subTitle" idx="2"/>
          </p:nvPr>
        </p:nvSpPr>
        <p:spPr>
          <a:xfrm>
            <a:off x="409350" y="191473"/>
            <a:ext cx="4604100" cy="51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Other contexts</a:t>
            </a:r>
            <a:endParaRPr b="1"/>
          </a:p>
          <a:p>
            <a:pPr marL="0" lvl="0" indent="0" algn="l" rtl="0">
              <a:spcBef>
                <a:spcPts val="1600"/>
              </a:spcBef>
              <a:spcAft>
                <a:spcPts val="1600"/>
              </a:spcAft>
              <a:buNone/>
            </a:pPr>
            <a:endParaRPr b="1"/>
          </a:p>
        </p:txBody>
      </p:sp>
      <p:pic>
        <p:nvPicPr>
          <p:cNvPr id="847" name="Google Shape;847;p49"/>
          <p:cNvPicPr preferRelativeResize="0"/>
          <p:nvPr/>
        </p:nvPicPr>
        <p:blipFill>
          <a:blip r:embed="rId3">
            <a:alphaModFix/>
          </a:blip>
          <a:stretch>
            <a:fillRect/>
          </a:stretch>
        </p:blipFill>
        <p:spPr>
          <a:xfrm>
            <a:off x="698525" y="1180600"/>
            <a:ext cx="3825751" cy="3962900"/>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50"/>
          <p:cNvSpPr txBox="1">
            <a:spLocks noGrp="1"/>
          </p:cNvSpPr>
          <p:nvPr>
            <p:ph type="subTitle" idx="2"/>
          </p:nvPr>
        </p:nvSpPr>
        <p:spPr>
          <a:xfrm>
            <a:off x="522075" y="240925"/>
            <a:ext cx="5625900" cy="51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Other contexts - Collector can not contact the Homeowner</a:t>
            </a:r>
            <a:endParaRPr/>
          </a:p>
        </p:txBody>
      </p:sp>
      <p:grpSp>
        <p:nvGrpSpPr>
          <p:cNvPr id="853" name="Google Shape;853;p50"/>
          <p:cNvGrpSpPr/>
          <p:nvPr/>
        </p:nvGrpSpPr>
        <p:grpSpPr>
          <a:xfrm>
            <a:off x="3458025" y="853688"/>
            <a:ext cx="2044821" cy="1327474"/>
            <a:chOff x="2903775" y="875863"/>
            <a:chExt cx="2044821" cy="1327474"/>
          </a:xfrm>
        </p:grpSpPr>
        <p:pic>
          <p:nvPicPr>
            <p:cNvPr id="854" name="Google Shape;854;p50"/>
            <p:cNvPicPr preferRelativeResize="0"/>
            <p:nvPr/>
          </p:nvPicPr>
          <p:blipFill>
            <a:blip r:embed="rId3">
              <a:alphaModFix/>
            </a:blip>
            <a:stretch>
              <a:fillRect/>
            </a:stretch>
          </p:blipFill>
          <p:spPr>
            <a:xfrm>
              <a:off x="2903775" y="1081882"/>
              <a:ext cx="948525" cy="947391"/>
            </a:xfrm>
            <a:prstGeom prst="rect">
              <a:avLst/>
            </a:prstGeom>
            <a:noFill/>
            <a:ln>
              <a:noFill/>
            </a:ln>
          </p:spPr>
        </p:pic>
        <p:pic>
          <p:nvPicPr>
            <p:cNvPr id="855" name="Google Shape;855;p50"/>
            <p:cNvPicPr preferRelativeResize="0"/>
            <p:nvPr/>
          </p:nvPicPr>
          <p:blipFill>
            <a:blip r:embed="rId4">
              <a:alphaModFix/>
            </a:blip>
            <a:stretch>
              <a:fillRect/>
            </a:stretch>
          </p:blipFill>
          <p:spPr>
            <a:xfrm>
              <a:off x="3386187" y="875863"/>
              <a:ext cx="1153425" cy="1153425"/>
            </a:xfrm>
            <a:prstGeom prst="rect">
              <a:avLst/>
            </a:prstGeom>
            <a:noFill/>
            <a:ln>
              <a:noFill/>
            </a:ln>
          </p:spPr>
        </p:pic>
        <p:grpSp>
          <p:nvGrpSpPr>
            <p:cNvPr id="856" name="Google Shape;856;p50"/>
            <p:cNvGrpSpPr/>
            <p:nvPr/>
          </p:nvGrpSpPr>
          <p:grpSpPr>
            <a:xfrm>
              <a:off x="4195399" y="1763997"/>
              <a:ext cx="753197" cy="439339"/>
              <a:chOff x="1961950" y="2866325"/>
              <a:chExt cx="1498900" cy="1153425"/>
            </a:xfrm>
          </p:grpSpPr>
          <p:pic>
            <p:nvPicPr>
              <p:cNvPr id="857" name="Google Shape;857;p50"/>
              <p:cNvPicPr preferRelativeResize="0"/>
              <p:nvPr/>
            </p:nvPicPr>
            <p:blipFill>
              <a:blip r:embed="rId5">
                <a:alphaModFix/>
              </a:blip>
              <a:stretch>
                <a:fillRect/>
              </a:stretch>
            </p:blipFill>
            <p:spPr>
              <a:xfrm>
                <a:off x="1961950" y="2866325"/>
                <a:ext cx="935909" cy="1153425"/>
              </a:xfrm>
              <a:prstGeom prst="rect">
                <a:avLst/>
              </a:prstGeom>
              <a:noFill/>
              <a:ln>
                <a:noFill/>
              </a:ln>
            </p:spPr>
          </p:pic>
          <p:pic>
            <p:nvPicPr>
              <p:cNvPr id="858" name="Google Shape;858;p50"/>
              <p:cNvPicPr preferRelativeResize="0"/>
              <p:nvPr/>
            </p:nvPicPr>
            <p:blipFill>
              <a:blip r:embed="rId6">
                <a:alphaModFix/>
              </a:blip>
              <a:stretch>
                <a:fillRect/>
              </a:stretch>
            </p:blipFill>
            <p:spPr>
              <a:xfrm>
                <a:off x="2521356" y="3071238"/>
                <a:ext cx="769638" cy="948511"/>
              </a:xfrm>
              <a:prstGeom prst="rect">
                <a:avLst/>
              </a:prstGeom>
              <a:noFill/>
              <a:ln>
                <a:noFill/>
              </a:ln>
            </p:spPr>
          </p:pic>
          <p:pic>
            <p:nvPicPr>
              <p:cNvPr id="859" name="Google Shape;859;p50"/>
              <p:cNvPicPr preferRelativeResize="0"/>
              <p:nvPr/>
            </p:nvPicPr>
            <p:blipFill>
              <a:blip r:embed="rId6">
                <a:alphaModFix/>
              </a:blip>
              <a:stretch>
                <a:fillRect/>
              </a:stretch>
            </p:blipFill>
            <p:spPr>
              <a:xfrm>
                <a:off x="2691211" y="3071238"/>
                <a:ext cx="769638" cy="948511"/>
              </a:xfrm>
              <a:prstGeom prst="rect">
                <a:avLst/>
              </a:prstGeom>
              <a:noFill/>
              <a:ln>
                <a:noFill/>
              </a:ln>
            </p:spPr>
          </p:pic>
        </p:grpSp>
      </p:grpSp>
      <p:cxnSp>
        <p:nvCxnSpPr>
          <p:cNvPr id="860" name="Google Shape;860;p50"/>
          <p:cNvCxnSpPr/>
          <p:nvPr/>
        </p:nvCxnSpPr>
        <p:spPr>
          <a:xfrm rot="10800000" flipH="1">
            <a:off x="1477275" y="2320025"/>
            <a:ext cx="2624400" cy="848100"/>
          </a:xfrm>
          <a:prstGeom prst="straightConnector1">
            <a:avLst/>
          </a:prstGeom>
          <a:noFill/>
          <a:ln w="19050" cap="flat" cmpd="sng">
            <a:solidFill>
              <a:srgbClr val="6AA84F"/>
            </a:solidFill>
            <a:prstDash val="solid"/>
            <a:round/>
            <a:headEnd type="none" w="med" len="med"/>
            <a:tailEnd type="triangle" w="med" len="med"/>
          </a:ln>
        </p:spPr>
      </p:cxnSp>
      <p:pic>
        <p:nvPicPr>
          <p:cNvPr id="861" name="Google Shape;861;p50"/>
          <p:cNvPicPr preferRelativeResize="0"/>
          <p:nvPr/>
        </p:nvPicPr>
        <p:blipFill>
          <a:blip r:embed="rId7">
            <a:alphaModFix/>
          </a:blip>
          <a:stretch>
            <a:fillRect/>
          </a:stretch>
        </p:blipFill>
        <p:spPr>
          <a:xfrm>
            <a:off x="221100" y="4054450"/>
            <a:ext cx="516300" cy="516300"/>
          </a:xfrm>
          <a:prstGeom prst="rect">
            <a:avLst/>
          </a:prstGeom>
          <a:noFill/>
          <a:ln>
            <a:noFill/>
          </a:ln>
        </p:spPr>
      </p:pic>
      <p:pic>
        <p:nvPicPr>
          <p:cNvPr id="862" name="Google Shape;862;p50"/>
          <p:cNvPicPr preferRelativeResize="0"/>
          <p:nvPr/>
        </p:nvPicPr>
        <p:blipFill>
          <a:blip r:embed="rId8">
            <a:alphaModFix/>
          </a:blip>
          <a:stretch>
            <a:fillRect/>
          </a:stretch>
        </p:blipFill>
        <p:spPr>
          <a:xfrm>
            <a:off x="4755825" y="1617325"/>
            <a:ext cx="678851" cy="678851"/>
          </a:xfrm>
          <a:prstGeom prst="rect">
            <a:avLst/>
          </a:prstGeom>
          <a:noFill/>
          <a:ln>
            <a:noFill/>
          </a:ln>
        </p:spPr>
      </p:pic>
      <p:pic>
        <p:nvPicPr>
          <p:cNvPr id="863" name="Google Shape;863;p50"/>
          <p:cNvPicPr preferRelativeResize="0"/>
          <p:nvPr/>
        </p:nvPicPr>
        <p:blipFill>
          <a:blip r:embed="rId9">
            <a:alphaModFix/>
          </a:blip>
          <a:stretch>
            <a:fillRect/>
          </a:stretch>
        </p:blipFill>
        <p:spPr>
          <a:xfrm>
            <a:off x="4170975" y="3693372"/>
            <a:ext cx="516300" cy="516300"/>
          </a:xfrm>
          <a:prstGeom prst="rect">
            <a:avLst/>
          </a:prstGeom>
          <a:noFill/>
          <a:ln>
            <a:noFill/>
          </a:ln>
        </p:spPr>
      </p:pic>
      <p:cxnSp>
        <p:nvCxnSpPr>
          <p:cNvPr id="864" name="Google Shape;864;p50"/>
          <p:cNvCxnSpPr>
            <a:endCxn id="863" idx="1"/>
          </p:cNvCxnSpPr>
          <p:nvPr/>
        </p:nvCxnSpPr>
        <p:spPr>
          <a:xfrm>
            <a:off x="1923075" y="3949722"/>
            <a:ext cx="2247900" cy="1800"/>
          </a:xfrm>
          <a:prstGeom prst="straightConnector1">
            <a:avLst/>
          </a:prstGeom>
          <a:noFill/>
          <a:ln w="19050" cap="flat" cmpd="sng">
            <a:solidFill>
              <a:srgbClr val="6AA84F"/>
            </a:solidFill>
            <a:prstDash val="solid"/>
            <a:round/>
            <a:headEnd type="none" w="med" len="med"/>
            <a:tailEnd type="triangle" w="med" len="med"/>
          </a:ln>
        </p:spPr>
      </p:cxnSp>
      <p:grpSp>
        <p:nvGrpSpPr>
          <p:cNvPr id="865" name="Google Shape;865;p50"/>
          <p:cNvGrpSpPr/>
          <p:nvPr/>
        </p:nvGrpSpPr>
        <p:grpSpPr>
          <a:xfrm>
            <a:off x="466263" y="3168126"/>
            <a:ext cx="1359549" cy="1359523"/>
            <a:chOff x="3988738" y="824751"/>
            <a:chExt cx="1359549" cy="1359523"/>
          </a:xfrm>
        </p:grpSpPr>
        <p:pic>
          <p:nvPicPr>
            <p:cNvPr id="866" name="Google Shape;866;p50"/>
            <p:cNvPicPr preferRelativeResize="0"/>
            <p:nvPr/>
          </p:nvPicPr>
          <p:blipFill>
            <a:blip r:embed="rId10">
              <a:alphaModFix/>
            </a:blip>
            <a:stretch>
              <a:fillRect/>
            </a:stretch>
          </p:blipFill>
          <p:spPr>
            <a:xfrm>
              <a:off x="3988738" y="824751"/>
              <a:ext cx="1359549" cy="1359523"/>
            </a:xfrm>
            <a:prstGeom prst="rect">
              <a:avLst/>
            </a:prstGeom>
            <a:noFill/>
            <a:ln>
              <a:noFill/>
            </a:ln>
          </p:spPr>
        </p:pic>
        <p:pic>
          <p:nvPicPr>
            <p:cNvPr id="867" name="Google Shape;867;p50"/>
            <p:cNvPicPr preferRelativeResize="0"/>
            <p:nvPr/>
          </p:nvPicPr>
          <p:blipFill>
            <a:blip r:embed="rId11">
              <a:alphaModFix/>
            </a:blip>
            <a:stretch>
              <a:fillRect/>
            </a:stretch>
          </p:blipFill>
          <p:spPr>
            <a:xfrm>
              <a:off x="4410351" y="1098950"/>
              <a:ext cx="492225" cy="492225"/>
            </a:xfrm>
            <a:prstGeom prst="rect">
              <a:avLst/>
            </a:prstGeom>
            <a:noFill/>
            <a:ln>
              <a:noFill/>
            </a:ln>
          </p:spPr>
        </p:pic>
      </p:grpSp>
      <p:grpSp>
        <p:nvGrpSpPr>
          <p:cNvPr id="868" name="Google Shape;868;p50"/>
          <p:cNvGrpSpPr/>
          <p:nvPr/>
        </p:nvGrpSpPr>
        <p:grpSpPr>
          <a:xfrm>
            <a:off x="2539837" y="1827588"/>
            <a:ext cx="678838" cy="572718"/>
            <a:chOff x="2712437" y="2017438"/>
            <a:chExt cx="678838" cy="572718"/>
          </a:xfrm>
        </p:grpSpPr>
        <p:pic>
          <p:nvPicPr>
            <p:cNvPr id="869" name="Google Shape;869;p50"/>
            <p:cNvPicPr preferRelativeResize="0"/>
            <p:nvPr/>
          </p:nvPicPr>
          <p:blipFill>
            <a:blip r:embed="rId12">
              <a:alphaModFix/>
            </a:blip>
            <a:stretch>
              <a:fillRect/>
            </a:stretch>
          </p:blipFill>
          <p:spPr>
            <a:xfrm>
              <a:off x="2712437" y="2017438"/>
              <a:ext cx="516300" cy="516300"/>
            </a:xfrm>
            <a:prstGeom prst="rect">
              <a:avLst/>
            </a:prstGeom>
            <a:noFill/>
            <a:ln>
              <a:noFill/>
            </a:ln>
          </p:spPr>
        </p:pic>
        <p:pic>
          <p:nvPicPr>
            <p:cNvPr id="870" name="Google Shape;870;p50"/>
            <p:cNvPicPr preferRelativeResize="0"/>
            <p:nvPr/>
          </p:nvPicPr>
          <p:blipFill>
            <a:blip r:embed="rId8">
              <a:alphaModFix/>
            </a:blip>
            <a:stretch>
              <a:fillRect/>
            </a:stretch>
          </p:blipFill>
          <p:spPr>
            <a:xfrm>
              <a:off x="2818575" y="2017456"/>
              <a:ext cx="572700" cy="572700"/>
            </a:xfrm>
            <a:prstGeom prst="rect">
              <a:avLst/>
            </a:prstGeom>
            <a:noFill/>
            <a:ln>
              <a:noFill/>
            </a:ln>
          </p:spPr>
        </p:pic>
      </p:grpSp>
      <p:grpSp>
        <p:nvGrpSpPr>
          <p:cNvPr id="871" name="Google Shape;871;p50"/>
          <p:cNvGrpSpPr/>
          <p:nvPr/>
        </p:nvGrpSpPr>
        <p:grpSpPr>
          <a:xfrm>
            <a:off x="4776962" y="3107501"/>
            <a:ext cx="2436263" cy="844921"/>
            <a:chOff x="4776962" y="3107501"/>
            <a:chExt cx="2436263" cy="844921"/>
          </a:xfrm>
        </p:grpSpPr>
        <p:pic>
          <p:nvPicPr>
            <p:cNvPr id="872" name="Google Shape;872;p50"/>
            <p:cNvPicPr preferRelativeResize="0"/>
            <p:nvPr/>
          </p:nvPicPr>
          <p:blipFill>
            <a:blip r:embed="rId13">
              <a:alphaModFix/>
            </a:blip>
            <a:stretch>
              <a:fillRect/>
            </a:stretch>
          </p:blipFill>
          <p:spPr>
            <a:xfrm>
              <a:off x="6696925" y="3107501"/>
              <a:ext cx="516300" cy="516300"/>
            </a:xfrm>
            <a:prstGeom prst="rect">
              <a:avLst/>
            </a:prstGeom>
            <a:noFill/>
            <a:ln>
              <a:noFill/>
            </a:ln>
          </p:spPr>
        </p:pic>
        <p:cxnSp>
          <p:nvCxnSpPr>
            <p:cNvPr id="873" name="Google Shape;873;p50"/>
            <p:cNvCxnSpPr/>
            <p:nvPr/>
          </p:nvCxnSpPr>
          <p:spPr>
            <a:xfrm>
              <a:off x="4776962" y="3950622"/>
              <a:ext cx="2247900" cy="1800"/>
            </a:xfrm>
            <a:prstGeom prst="straightConnector1">
              <a:avLst/>
            </a:prstGeom>
            <a:noFill/>
            <a:ln w="19050" cap="flat" cmpd="sng">
              <a:solidFill>
                <a:srgbClr val="6AA84F"/>
              </a:solidFill>
              <a:prstDash val="solid"/>
              <a:round/>
              <a:headEnd type="none" w="med" len="med"/>
              <a:tailEnd type="triangle" w="med" len="med"/>
            </a:ln>
          </p:spPr>
        </p:cxnSp>
      </p:grpSp>
      <p:pic>
        <p:nvPicPr>
          <p:cNvPr id="874" name="Google Shape;874;p50"/>
          <p:cNvPicPr preferRelativeResize="0"/>
          <p:nvPr/>
        </p:nvPicPr>
        <p:blipFill>
          <a:blip r:embed="rId14">
            <a:alphaModFix/>
          </a:blip>
          <a:stretch>
            <a:fillRect/>
          </a:stretch>
        </p:blipFill>
        <p:spPr>
          <a:xfrm>
            <a:off x="7358325" y="3168125"/>
            <a:ext cx="1243575" cy="12435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0"/>
                                        </p:tgtEl>
                                        <p:attrNameLst>
                                          <p:attrName>style.visibility</p:attrName>
                                        </p:attrNameLst>
                                      </p:cBhvr>
                                      <p:to>
                                        <p:strVal val="visible"/>
                                      </p:to>
                                    </p:set>
                                    <p:animEffect transition="in" filter="fade">
                                      <p:cBhvr>
                                        <p:cTn id="7" dur="1000"/>
                                        <p:tgtEl>
                                          <p:spTgt spid="8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62"/>
                                        </p:tgtEl>
                                        <p:attrNameLst>
                                          <p:attrName>style.visibility</p:attrName>
                                        </p:attrNameLst>
                                      </p:cBhvr>
                                      <p:to>
                                        <p:strVal val="visible"/>
                                      </p:to>
                                    </p:set>
                                    <p:animEffect transition="in" filter="fade">
                                      <p:cBhvr>
                                        <p:cTn id="12" dur="1000"/>
                                        <p:tgtEl>
                                          <p:spTgt spid="8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68"/>
                                        </p:tgtEl>
                                        <p:attrNameLst>
                                          <p:attrName>style.visibility</p:attrName>
                                        </p:attrNameLst>
                                      </p:cBhvr>
                                      <p:to>
                                        <p:strVal val="visible"/>
                                      </p:to>
                                    </p:set>
                                    <p:animEffect transition="in" filter="fade">
                                      <p:cBhvr>
                                        <p:cTn id="17" dur="1000"/>
                                        <p:tgtEl>
                                          <p:spTgt spid="86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64"/>
                                        </p:tgtEl>
                                        <p:attrNameLst>
                                          <p:attrName>style.visibility</p:attrName>
                                        </p:attrNameLst>
                                      </p:cBhvr>
                                      <p:to>
                                        <p:strVal val="visible"/>
                                      </p:to>
                                    </p:set>
                                    <p:animEffect transition="in" filter="fade">
                                      <p:cBhvr>
                                        <p:cTn id="22" dur="1100"/>
                                        <p:tgtEl>
                                          <p:spTgt spid="864"/>
                                        </p:tgtEl>
                                      </p:cBhvr>
                                    </p:animEffect>
                                  </p:childTnLst>
                                </p:cTn>
                              </p:par>
                              <p:par>
                                <p:cTn id="23" presetID="10" presetClass="entr" presetSubtype="0" fill="hold" nodeType="withEffect">
                                  <p:stCondLst>
                                    <p:cond delay="0"/>
                                  </p:stCondLst>
                                  <p:childTnLst>
                                    <p:set>
                                      <p:cBhvr>
                                        <p:cTn id="24" dur="1" fill="hold">
                                          <p:stCondLst>
                                            <p:cond delay="0"/>
                                          </p:stCondLst>
                                        </p:cTn>
                                        <p:tgtEl>
                                          <p:spTgt spid="863"/>
                                        </p:tgtEl>
                                        <p:attrNameLst>
                                          <p:attrName>style.visibility</p:attrName>
                                        </p:attrNameLst>
                                      </p:cBhvr>
                                      <p:to>
                                        <p:strVal val="visible"/>
                                      </p:to>
                                    </p:set>
                                    <p:animEffect transition="in" filter="fade">
                                      <p:cBhvr>
                                        <p:cTn id="25" dur="1000"/>
                                        <p:tgtEl>
                                          <p:spTgt spid="86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71"/>
                                        </p:tgtEl>
                                        <p:attrNameLst>
                                          <p:attrName>style.visibility</p:attrName>
                                        </p:attrNameLst>
                                      </p:cBhvr>
                                      <p:to>
                                        <p:strVal val="visible"/>
                                      </p:to>
                                    </p:set>
                                    <p:animEffect transition="in" filter="fade">
                                      <p:cBhvr>
                                        <p:cTn id="30" dur="1000"/>
                                        <p:tgtEl>
                                          <p:spTgt spid="8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3"/>
          <p:cNvSpPr txBox="1">
            <a:spLocks noGrp="1"/>
          </p:cNvSpPr>
          <p:nvPr>
            <p:ph type="title"/>
          </p:nvPr>
        </p:nvSpPr>
        <p:spPr>
          <a:xfrm>
            <a:off x="2837963" y="1379963"/>
            <a:ext cx="2119500" cy="77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INTRODUCTION</a:t>
            </a:r>
            <a:endParaRPr/>
          </a:p>
        </p:txBody>
      </p:sp>
      <p:sp>
        <p:nvSpPr>
          <p:cNvPr id="402" name="Google Shape;402;p33"/>
          <p:cNvSpPr txBox="1">
            <a:spLocks noGrp="1"/>
          </p:cNvSpPr>
          <p:nvPr>
            <p:ph type="title" idx="2"/>
          </p:nvPr>
        </p:nvSpPr>
        <p:spPr>
          <a:xfrm>
            <a:off x="2837963" y="405688"/>
            <a:ext cx="2119500" cy="131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403" name="Google Shape;403;p33"/>
          <p:cNvSpPr txBox="1">
            <a:spLocks noGrp="1"/>
          </p:cNvSpPr>
          <p:nvPr>
            <p:ph type="subTitle" idx="1"/>
          </p:nvPr>
        </p:nvSpPr>
        <p:spPr>
          <a:xfrm>
            <a:off x="2655078" y="2011732"/>
            <a:ext cx="2580023" cy="665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Brief description, problem definition, proposed solution and boundary</a:t>
            </a:r>
            <a:endParaRPr dirty="0"/>
          </a:p>
        </p:txBody>
      </p:sp>
      <p:sp>
        <p:nvSpPr>
          <p:cNvPr id="404" name="Google Shape;404;p33"/>
          <p:cNvSpPr txBox="1">
            <a:spLocks noGrp="1"/>
          </p:cNvSpPr>
          <p:nvPr>
            <p:ph type="title" idx="3"/>
          </p:nvPr>
        </p:nvSpPr>
        <p:spPr>
          <a:xfrm>
            <a:off x="5848438" y="1379963"/>
            <a:ext cx="2119500" cy="77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IMPLEMENTATION</a:t>
            </a:r>
            <a:endParaRPr/>
          </a:p>
        </p:txBody>
      </p:sp>
      <p:sp>
        <p:nvSpPr>
          <p:cNvPr id="405" name="Google Shape;405;p33"/>
          <p:cNvSpPr txBox="1">
            <a:spLocks noGrp="1"/>
          </p:cNvSpPr>
          <p:nvPr>
            <p:ph type="title" idx="4"/>
          </p:nvPr>
        </p:nvSpPr>
        <p:spPr>
          <a:xfrm>
            <a:off x="5848438" y="405688"/>
            <a:ext cx="2119500" cy="131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406" name="Google Shape;406;p33"/>
          <p:cNvSpPr txBox="1">
            <a:spLocks noGrp="1"/>
          </p:cNvSpPr>
          <p:nvPr>
            <p:ph type="subTitle" idx="5"/>
          </p:nvPr>
        </p:nvSpPr>
        <p:spPr>
          <a:xfrm>
            <a:off x="5848438" y="2011738"/>
            <a:ext cx="2119500" cy="665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Design &amp; Implement system</a:t>
            </a:r>
            <a:endParaRPr/>
          </a:p>
        </p:txBody>
      </p:sp>
      <p:sp>
        <p:nvSpPr>
          <p:cNvPr id="407" name="Google Shape;407;p33"/>
          <p:cNvSpPr txBox="1">
            <a:spLocks noGrp="1"/>
          </p:cNvSpPr>
          <p:nvPr>
            <p:ph type="title" idx="6"/>
          </p:nvPr>
        </p:nvSpPr>
        <p:spPr>
          <a:xfrm>
            <a:off x="2837963" y="3587588"/>
            <a:ext cx="2119500" cy="77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OUTCOME</a:t>
            </a:r>
            <a:endParaRPr/>
          </a:p>
        </p:txBody>
      </p:sp>
      <p:sp>
        <p:nvSpPr>
          <p:cNvPr id="408" name="Google Shape;408;p33"/>
          <p:cNvSpPr txBox="1">
            <a:spLocks noGrp="1"/>
          </p:cNvSpPr>
          <p:nvPr>
            <p:ph type="title" idx="7"/>
          </p:nvPr>
        </p:nvSpPr>
        <p:spPr>
          <a:xfrm>
            <a:off x="2837963" y="2613313"/>
            <a:ext cx="2119500" cy="131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409" name="Google Shape;409;p33"/>
          <p:cNvSpPr txBox="1">
            <a:spLocks noGrp="1"/>
          </p:cNvSpPr>
          <p:nvPr>
            <p:ph type="subTitle" idx="8"/>
          </p:nvPr>
        </p:nvSpPr>
        <p:spPr>
          <a:xfrm>
            <a:off x="2837963" y="4219363"/>
            <a:ext cx="2119500" cy="665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Value &amp; Challenges</a:t>
            </a:r>
            <a:endParaRPr/>
          </a:p>
        </p:txBody>
      </p:sp>
      <p:sp>
        <p:nvSpPr>
          <p:cNvPr id="410" name="Google Shape;410;p33"/>
          <p:cNvSpPr txBox="1">
            <a:spLocks noGrp="1"/>
          </p:cNvSpPr>
          <p:nvPr>
            <p:ph type="title" idx="9"/>
          </p:nvPr>
        </p:nvSpPr>
        <p:spPr>
          <a:xfrm>
            <a:off x="5848438" y="3587588"/>
            <a:ext cx="2119500" cy="77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FUTURE PLAN</a:t>
            </a:r>
            <a:endParaRPr/>
          </a:p>
        </p:txBody>
      </p:sp>
      <p:sp>
        <p:nvSpPr>
          <p:cNvPr id="411" name="Google Shape;411;p33"/>
          <p:cNvSpPr txBox="1">
            <a:spLocks noGrp="1"/>
          </p:cNvSpPr>
          <p:nvPr>
            <p:ph type="title" idx="13"/>
          </p:nvPr>
        </p:nvSpPr>
        <p:spPr>
          <a:xfrm>
            <a:off x="5848438" y="2613313"/>
            <a:ext cx="2119500" cy="131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412" name="Google Shape;412;p33"/>
          <p:cNvSpPr txBox="1">
            <a:spLocks noGrp="1"/>
          </p:cNvSpPr>
          <p:nvPr>
            <p:ph type="subTitle" idx="14"/>
          </p:nvPr>
        </p:nvSpPr>
        <p:spPr>
          <a:xfrm>
            <a:off x="5848438" y="4219363"/>
            <a:ext cx="2119500" cy="665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Our plan in the future</a:t>
            </a:r>
            <a:endParaRPr/>
          </a:p>
        </p:txBody>
      </p:sp>
      <p:cxnSp>
        <p:nvCxnSpPr>
          <p:cNvPr id="413" name="Google Shape;413;p33"/>
          <p:cNvCxnSpPr/>
          <p:nvPr/>
        </p:nvCxnSpPr>
        <p:spPr>
          <a:xfrm>
            <a:off x="5392950" y="962963"/>
            <a:ext cx="0" cy="1196400"/>
          </a:xfrm>
          <a:prstGeom prst="straightConnector1">
            <a:avLst/>
          </a:prstGeom>
          <a:noFill/>
          <a:ln w="19050" cap="flat" cmpd="sng">
            <a:solidFill>
              <a:srgbClr val="053B5C"/>
            </a:solidFill>
            <a:prstDash val="solid"/>
            <a:round/>
            <a:headEnd type="none" w="med" len="med"/>
            <a:tailEnd type="none" w="med" len="med"/>
          </a:ln>
        </p:spPr>
      </p:cxnSp>
      <p:cxnSp>
        <p:nvCxnSpPr>
          <p:cNvPr id="414" name="Google Shape;414;p33"/>
          <p:cNvCxnSpPr/>
          <p:nvPr/>
        </p:nvCxnSpPr>
        <p:spPr>
          <a:xfrm>
            <a:off x="5392950" y="3170588"/>
            <a:ext cx="0" cy="1196400"/>
          </a:xfrm>
          <a:prstGeom prst="straightConnector1">
            <a:avLst/>
          </a:prstGeom>
          <a:noFill/>
          <a:ln w="19050" cap="flat" cmpd="sng">
            <a:solidFill>
              <a:srgbClr val="053B5C"/>
            </a:solidFill>
            <a:prstDash val="solid"/>
            <a:round/>
            <a:headEnd type="none" w="med" len="med"/>
            <a:tailEnd type="none" w="med" len="med"/>
          </a:ln>
        </p:spPr>
      </p:cxnSp>
      <p:grpSp>
        <p:nvGrpSpPr>
          <p:cNvPr id="415" name="Google Shape;415;p33"/>
          <p:cNvGrpSpPr/>
          <p:nvPr/>
        </p:nvGrpSpPr>
        <p:grpSpPr>
          <a:xfrm flipH="1">
            <a:off x="3674614" y="1641018"/>
            <a:ext cx="446222" cy="77476"/>
            <a:chOff x="6146875" y="1767300"/>
            <a:chExt cx="331025" cy="57475"/>
          </a:xfrm>
        </p:grpSpPr>
        <p:sp>
          <p:nvSpPr>
            <p:cNvPr id="416" name="Google Shape;416;p33"/>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33"/>
          <p:cNvGrpSpPr/>
          <p:nvPr/>
        </p:nvGrpSpPr>
        <p:grpSpPr>
          <a:xfrm flipH="1">
            <a:off x="6685089" y="1641018"/>
            <a:ext cx="446222" cy="77476"/>
            <a:chOff x="6146875" y="1767300"/>
            <a:chExt cx="331025" cy="57475"/>
          </a:xfrm>
        </p:grpSpPr>
        <p:sp>
          <p:nvSpPr>
            <p:cNvPr id="420" name="Google Shape;420;p33"/>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33"/>
          <p:cNvGrpSpPr/>
          <p:nvPr/>
        </p:nvGrpSpPr>
        <p:grpSpPr>
          <a:xfrm flipH="1">
            <a:off x="3674614" y="3848643"/>
            <a:ext cx="446222" cy="77476"/>
            <a:chOff x="6146875" y="1767300"/>
            <a:chExt cx="331025" cy="57475"/>
          </a:xfrm>
        </p:grpSpPr>
        <p:sp>
          <p:nvSpPr>
            <p:cNvPr id="424" name="Google Shape;424;p33"/>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A0E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A0E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rgbClr val="A0E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 name="Google Shape;427;p33"/>
          <p:cNvGrpSpPr/>
          <p:nvPr/>
        </p:nvGrpSpPr>
        <p:grpSpPr>
          <a:xfrm flipH="1">
            <a:off x="6685089" y="3848643"/>
            <a:ext cx="446222" cy="77476"/>
            <a:chOff x="6146875" y="1767300"/>
            <a:chExt cx="331025" cy="57475"/>
          </a:xfrm>
        </p:grpSpPr>
        <p:sp>
          <p:nvSpPr>
            <p:cNvPr id="428" name="Google Shape;428;p33"/>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 name="Google Shape;431;p33"/>
          <p:cNvSpPr txBox="1">
            <a:spLocks noGrp="1"/>
          </p:cNvSpPr>
          <p:nvPr>
            <p:ph type="title" idx="2"/>
          </p:nvPr>
        </p:nvSpPr>
        <p:spPr>
          <a:xfrm>
            <a:off x="-407100" y="483850"/>
            <a:ext cx="4611600" cy="77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Agenda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51"/>
          <p:cNvSpPr txBox="1">
            <a:spLocks noGrp="1"/>
          </p:cNvSpPr>
          <p:nvPr>
            <p:ph type="subTitle" idx="2"/>
          </p:nvPr>
        </p:nvSpPr>
        <p:spPr>
          <a:xfrm>
            <a:off x="409350" y="191473"/>
            <a:ext cx="4604100" cy="51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Other contexts</a:t>
            </a:r>
            <a:endParaRPr b="1"/>
          </a:p>
          <a:p>
            <a:pPr marL="0" lvl="0" indent="0" algn="l" rtl="0">
              <a:spcBef>
                <a:spcPts val="1600"/>
              </a:spcBef>
              <a:spcAft>
                <a:spcPts val="1600"/>
              </a:spcAft>
              <a:buNone/>
            </a:pPr>
            <a:endParaRPr b="1"/>
          </a:p>
        </p:txBody>
      </p:sp>
      <p:pic>
        <p:nvPicPr>
          <p:cNvPr id="880" name="Google Shape;880;p51"/>
          <p:cNvPicPr preferRelativeResize="0"/>
          <p:nvPr/>
        </p:nvPicPr>
        <p:blipFill>
          <a:blip r:embed="rId3">
            <a:alphaModFix/>
          </a:blip>
          <a:stretch>
            <a:fillRect/>
          </a:stretch>
        </p:blipFill>
        <p:spPr>
          <a:xfrm>
            <a:off x="698525" y="1180600"/>
            <a:ext cx="3825751" cy="3962900"/>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52"/>
          <p:cNvSpPr txBox="1">
            <a:spLocks noGrp="1"/>
          </p:cNvSpPr>
          <p:nvPr>
            <p:ph type="subTitle" idx="2"/>
          </p:nvPr>
        </p:nvSpPr>
        <p:spPr>
          <a:xfrm>
            <a:off x="496325" y="217675"/>
            <a:ext cx="5811000" cy="51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Other contexts - Collector doesn’t come to pick up scrap on time</a:t>
            </a:r>
            <a:endParaRPr/>
          </a:p>
        </p:txBody>
      </p:sp>
      <p:grpSp>
        <p:nvGrpSpPr>
          <p:cNvPr id="886" name="Google Shape;886;p52"/>
          <p:cNvGrpSpPr/>
          <p:nvPr/>
        </p:nvGrpSpPr>
        <p:grpSpPr>
          <a:xfrm>
            <a:off x="6737899" y="1869581"/>
            <a:ext cx="2035210" cy="1327474"/>
            <a:chOff x="2903775" y="875863"/>
            <a:chExt cx="2044821" cy="1327474"/>
          </a:xfrm>
        </p:grpSpPr>
        <p:pic>
          <p:nvPicPr>
            <p:cNvPr id="887" name="Google Shape;887;p52"/>
            <p:cNvPicPr preferRelativeResize="0"/>
            <p:nvPr/>
          </p:nvPicPr>
          <p:blipFill>
            <a:blip r:embed="rId3">
              <a:alphaModFix/>
            </a:blip>
            <a:stretch>
              <a:fillRect/>
            </a:stretch>
          </p:blipFill>
          <p:spPr>
            <a:xfrm>
              <a:off x="2903775" y="1081882"/>
              <a:ext cx="948525" cy="947391"/>
            </a:xfrm>
            <a:prstGeom prst="rect">
              <a:avLst/>
            </a:prstGeom>
            <a:noFill/>
            <a:ln>
              <a:noFill/>
            </a:ln>
          </p:spPr>
        </p:pic>
        <p:pic>
          <p:nvPicPr>
            <p:cNvPr id="888" name="Google Shape;888;p52"/>
            <p:cNvPicPr preferRelativeResize="0"/>
            <p:nvPr/>
          </p:nvPicPr>
          <p:blipFill>
            <a:blip r:embed="rId4">
              <a:alphaModFix/>
            </a:blip>
            <a:stretch>
              <a:fillRect/>
            </a:stretch>
          </p:blipFill>
          <p:spPr>
            <a:xfrm>
              <a:off x="3386187" y="875863"/>
              <a:ext cx="1153425" cy="1153425"/>
            </a:xfrm>
            <a:prstGeom prst="rect">
              <a:avLst/>
            </a:prstGeom>
            <a:noFill/>
            <a:ln>
              <a:noFill/>
            </a:ln>
          </p:spPr>
        </p:pic>
        <p:grpSp>
          <p:nvGrpSpPr>
            <p:cNvPr id="889" name="Google Shape;889;p52"/>
            <p:cNvGrpSpPr/>
            <p:nvPr/>
          </p:nvGrpSpPr>
          <p:grpSpPr>
            <a:xfrm>
              <a:off x="4195399" y="1763997"/>
              <a:ext cx="753197" cy="439339"/>
              <a:chOff x="1961950" y="2866325"/>
              <a:chExt cx="1498900" cy="1153425"/>
            </a:xfrm>
          </p:grpSpPr>
          <p:pic>
            <p:nvPicPr>
              <p:cNvPr id="890" name="Google Shape;890;p52"/>
              <p:cNvPicPr preferRelativeResize="0"/>
              <p:nvPr/>
            </p:nvPicPr>
            <p:blipFill>
              <a:blip r:embed="rId5">
                <a:alphaModFix/>
              </a:blip>
              <a:stretch>
                <a:fillRect/>
              </a:stretch>
            </p:blipFill>
            <p:spPr>
              <a:xfrm>
                <a:off x="1961950" y="2866325"/>
                <a:ext cx="935909" cy="1153425"/>
              </a:xfrm>
              <a:prstGeom prst="rect">
                <a:avLst/>
              </a:prstGeom>
              <a:noFill/>
              <a:ln>
                <a:noFill/>
              </a:ln>
            </p:spPr>
          </p:pic>
          <p:pic>
            <p:nvPicPr>
              <p:cNvPr id="891" name="Google Shape;891;p52"/>
              <p:cNvPicPr preferRelativeResize="0"/>
              <p:nvPr/>
            </p:nvPicPr>
            <p:blipFill>
              <a:blip r:embed="rId6">
                <a:alphaModFix/>
              </a:blip>
              <a:stretch>
                <a:fillRect/>
              </a:stretch>
            </p:blipFill>
            <p:spPr>
              <a:xfrm>
                <a:off x="2521356" y="3071238"/>
                <a:ext cx="769638" cy="948511"/>
              </a:xfrm>
              <a:prstGeom prst="rect">
                <a:avLst/>
              </a:prstGeom>
              <a:noFill/>
              <a:ln>
                <a:noFill/>
              </a:ln>
            </p:spPr>
          </p:pic>
          <p:pic>
            <p:nvPicPr>
              <p:cNvPr id="892" name="Google Shape;892;p52"/>
              <p:cNvPicPr preferRelativeResize="0"/>
              <p:nvPr/>
            </p:nvPicPr>
            <p:blipFill>
              <a:blip r:embed="rId6">
                <a:alphaModFix/>
              </a:blip>
              <a:stretch>
                <a:fillRect/>
              </a:stretch>
            </p:blipFill>
            <p:spPr>
              <a:xfrm>
                <a:off x="2691211" y="3071238"/>
                <a:ext cx="769638" cy="948511"/>
              </a:xfrm>
              <a:prstGeom prst="rect">
                <a:avLst/>
              </a:prstGeom>
              <a:noFill/>
              <a:ln>
                <a:noFill/>
              </a:ln>
            </p:spPr>
          </p:pic>
        </p:grpSp>
      </p:grpSp>
      <p:cxnSp>
        <p:nvCxnSpPr>
          <p:cNvPr id="893" name="Google Shape;893;p52"/>
          <p:cNvCxnSpPr/>
          <p:nvPr/>
        </p:nvCxnSpPr>
        <p:spPr>
          <a:xfrm rot="10800000" flipH="1">
            <a:off x="2394447" y="2587873"/>
            <a:ext cx="4192500" cy="376800"/>
          </a:xfrm>
          <a:prstGeom prst="straightConnector1">
            <a:avLst/>
          </a:prstGeom>
          <a:noFill/>
          <a:ln w="19050" cap="flat" cmpd="sng">
            <a:solidFill>
              <a:srgbClr val="6AA84F"/>
            </a:solidFill>
            <a:prstDash val="solid"/>
            <a:round/>
            <a:headEnd type="none" w="med" len="med"/>
            <a:tailEnd type="triangle" w="med" len="med"/>
          </a:ln>
        </p:spPr>
      </p:cxnSp>
      <p:pic>
        <p:nvPicPr>
          <p:cNvPr id="894" name="Google Shape;894;p52"/>
          <p:cNvPicPr preferRelativeResize="0"/>
          <p:nvPr/>
        </p:nvPicPr>
        <p:blipFill>
          <a:blip r:embed="rId7">
            <a:alphaModFix/>
          </a:blip>
          <a:stretch>
            <a:fillRect/>
          </a:stretch>
        </p:blipFill>
        <p:spPr>
          <a:xfrm>
            <a:off x="592615" y="3311274"/>
            <a:ext cx="513842" cy="516301"/>
          </a:xfrm>
          <a:prstGeom prst="rect">
            <a:avLst/>
          </a:prstGeom>
          <a:noFill/>
          <a:ln>
            <a:noFill/>
          </a:ln>
        </p:spPr>
      </p:pic>
      <p:pic>
        <p:nvPicPr>
          <p:cNvPr id="895" name="Google Shape;895;p52"/>
          <p:cNvPicPr preferRelativeResize="0"/>
          <p:nvPr/>
        </p:nvPicPr>
        <p:blipFill>
          <a:blip r:embed="rId8">
            <a:alphaModFix/>
          </a:blip>
          <a:stretch>
            <a:fillRect/>
          </a:stretch>
        </p:blipFill>
        <p:spPr>
          <a:xfrm>
            <a:off x="3812578" y="1983821"/>
            <a:ext cx="1321130" cy="1327452"/>
          </a:xfrm>
          <a:prstGeom prst="rect">
            <a:avLst/>
          </a:prstGeom>
          <a:noFill/>
          <a:ln>
            <a:noFill/>
          </a:ln>
        </p:spPr>
      </p:pic>
      <p:grpSp>
        <p:nvGrpSpPr>
          <p:cNvPr id="896" name="Google Shape;896;p52"/>
          <p:cNvGrpSpPr/>
          <p:nvPr/>
        </p:nvGrpSpPr>
        <p:grpSpPr>
          <a:xfrm>
            <a:off x="890890" y="2468046"/>
            <a:ext cx="1353160" cy="1359523"/>
            <a:chOff x="3988738" y="824751"/>
            <a:chExt cx="1359549" cy="1359523"/>
          </a:xfrm>
        </p:grpSpPr>
        <p:pic>
          <p:nvPicPr>
            <p:cNvPr id="897" name="Google Shape;897;p52"/>
            <p:cNvPicPr preferRelativeResize="0"/>
            <p:nvPr/>
          </p:nvPicPr>
          <p:blipFill>
            <a:blip r:embed="rId9">
              <a:alphaModFix/>
            </a:blip>
            <a:stretch>
              <a:fillRect/>
            </a:stretch>
          </p:blipFill>
          <p:spPr>
            <a:xfrm>
              <a:off x="3988738" y="824751"/>
              <a:ext cx="1359549" cy="1359523"/>
            </a:xfrm>
            <a:prstGeom prst="rect">
              <a:avLst/>
            </a:prstGeom>
            <a:noFill/>
            <a:ln>
              <a:noFill/>
            </a:ln>
          </p:spPr>
        </p:pic>
        <p:pic>
          <p:nvPicPr>
            <p:cNvPr id="898" name="Google Shape;898;p52"/>
            <p:cNvPicPr preferRelativeResize="0"/>
            <p:nvPr/>
          </p:nvPicPr>
          <p:blipFill>
            <a:blip r:embed="rId10">
              <a:alphaModFix/>
            </a:blip>
            <a:stretch>
              <a:fillRect/>
            </a:stretch>
          </p:blipFill>
          <p:spPr>
            <a:xfrm>
              <a:off x="4410351" y="1098950"/>
              <a:ext cx="492225" cy="492225"/>
            </a:xfrm>
            <a:prstGeom prst="rect">
              <a:avLst/>
            </a:prstGeom>
            <a:noFill/>
            <a:ln>
              <a:noFill/>
            </a:ln>
          </p:spPr>
        </p:pic>
      </p:grpSp>
      <p:pic>
        <p:nvPicPr>
          <p:cNvPr id="899" name="Google Shape;899;p52"/>
          <p:cNvPicPr preferRelativeResize="0"/>
          <p:nvPr/>
        </p:nvPicPr>
        <p:blipFill>
          <a:blip r:embed="rId11">
            <a:alphaModFix/>
          </a:blip>
          <a:stretch>
            <a:fillRect/>
          </a:stretch>
        </p:blipFill>
        <p:spPr>
          <a:xfrm>
            <a:off x="496325" y="2361922"/>
            <a:ext cx="450546" cy="452701"/>
          </a:xfrm>
          <a:prstGeom prst="rect">
            <a:avLst/>
          </a:prstGeom>
          <a:noFill/>
          <a:ln>
            <a:noFill/>
          </a:ln>
        </p:spPr>
      </p:pic>
      <p:pic>
        <p:nvPicPr>
          <p:cNvPr id="900" name="Google Shape;900;p52"/>
          <p:cNvPicPr preferRelativeResize="0"/>
          <p:nvPr/>
        </p:nvPicPr>
        <p:blipFill>
          <a:blip r:embed="rId11">
            <a:alphaModFix/>
          </a:blip>
          <a:stretch>
            <a:fillRect/>
          </a:stretch>
        </p:blipFill>
        <p:spPr>
          <a:xfrm>
            <a:off x="6362446" y="1660695"/>
            <a:ext cx="450546" cy="452701"/>
          </a:xfrm>
          <a:prstGeom prst="rect">
            <a:avLst/>
          </a:prstGeom>
          <a:noFill/>
          <a:ln>
            <a:noFill/>
          </a:ln>
        </p:spPr>
      </p:pic>
      <p:grpSp>
        <p:nvGrpSpPr>
          <p:cNvPr id="901" name="Google Shape;901;p52"/>
          <p:cNvGrpSpPr/>
          <p:nvPr/>
        </p:nvGrpSpPr>
        <p:grpSpPr>
          <a:xfrm>
            <a:off x="1906689" y="1548828"/>
            <a:ext cx="1041482" cy="919224"/>
            <a:chOff x="5124562" y="2811812"/>
            <a:chExt cx="2179288" cy="2179288"/>
          </a:xfrm>
        </p:grpSpPr>
        <p:pic>
          <p:nvPicPr>
            <p:cNvPr id="902" name="Google Shape;902;p52"/>
            <p:cNvPicPr preferRelativeResize="0"/>
            <p:nvPr/>
          </p:nvPicPr>
          <p:blipFill>
            <a:blip r:embed="rId12">
              <a:alphaModFix/>
            </a:blip>
            <a:stretch>
              <a:fillRect/>
            </a:stretch>
          </p:blipFill>
          <p:spPr>
            <a:xfrm>
              <a:off x="5124562" y="2811812"/>
              <a:ext cx="2179288" cy="2179288"/>
            </a:xfrm>
            <a:prstGeom prst="rect">
              <a:avLst/>
            </a:prstGeom>
            <a:noFill/>
            <a:ln>
              <a:noFill/>
            </a:ln>
          </p:spPr>
        </p:pic>
        <p:pic>
          <p:nvPicPr>
            <p:cNvPr id="903" name="Google Shape;903;p52"/>
            <p:cNvPicPr preferRelativeResize="0"/>
            <p:nvPr/>
          </p:nvPicPr>
          <p:blipFill>
            <a:blip r:embed="rId13">
              <a:alphaModFix/>
            </a:blip>
            <a:stretch>
              <a:fillRect/>
            </a:stretch>
          </p:blipFill>
          <p:spPr>
            <a:xfrm>
              <a:off x="5530274" y="3058775"/>
              <a:ext cx="1463875" cy="1463900"/>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95"/>
                                        </p:tgtEl>
                                        <p:attrNameLst>
                                          <p:attrName>style.visibility</p:attrName>
                                        </p:attrNameLst>
                                      </p:cBhvr>
                                      <p:to>
                                        <p:strVal val="visible"/>
                                      </p:to>
                                    </p:set>
                                    <p:anim calcmode="lin" valueType="num">
                                      <p:cBhvr additive="base">
                                        <p:cTn id="7" dur="750"/>
                                        <p:tgtEl>
                                          <p:spTgt spid="895"/>
                                        </p:tgtEl>
                                        <p:attrNameLst>
                                          <p:attrName>ppt_w</p:attrName>
                                        </p:attrNameLst>
                                      </p:cBhvr>
                                      <p:tavLst>
                                        <p:tav tm="0">
                                          <p:val>
                                            <p:strVal val="0"/>
                                          </p:val>
                                        </p:tav>
                                        <p:tav tm="100000">
                                          <p:val>
                                            <p:strVal val="#ppt_w"/>
                                          </p:val>
                                        </p:tav>
                                      </p:tavLst>
                                    </p:anim>
                                    <p:anim calcmode="lin" valueType="num">
                                      <p:cBhvr additive="base">
                                        <p:cTn id="8" dur="750"/>
                                        <p:tgtEl>
                                          <p:spTgt spid="895"/>
                                        </p:tgtEl>
                                        <p:attrNameLst>
                                          <p:attrName>ppt_h</p:attrName>
                                        </p:attrNameLst>
                                      </p:cBhvr>
                                      <p:tavLst>
                                        <p:tav tm="0">
                                          <p:val>
                                            <p:strVal val="0"/>
                                          </p:val>
                                        </p:tav>
                                        <p:tav tm="100000">
                                          <p:val>
                                            <p:strVal val="#ppt_h"/>
                                          </p:val>
                                        </p:tav>
                                      </p:tavLst>
                                    </p:anim>
                                  </p:childTnLst>
                                </p:cTn>
                              </p:par>
                              <p:par>
                                <p:cTn id="9" presetID="10" presetClass="entr" presetSubtype="0" fill="hold" nodeType="withEffect">
                                  <p:stCondLst>
                                    <p:cond delay="0"/>
                                  </p:stCondLst>
                                  <p:childTnLst>
                                    <p:set>
                                      <p:cBhvr>
                                        <p:cTn id="10" dur="1" fill="hold">
                                          <p:stCondLst>
                                            <p:cond delay="0"/>
                                          </p:stCondLst>
                                        </p:cTn>
                                        <p:tgtEl>
                                          <p:spTgt spid="899"/>
                                        </p:tgtEl>
                                        <p:attrNameLst>
                                          <p:attrName>style.visibility</p:attrName>
                                        </p:attrNameLst>
                                      </p:cBhvr>
                                      <p:to>
                                        <p:strVal val="visible"/>
                                      </p:to>
                                    </p:set>
                                    <p:animEffect transition="in" filter="fade">
                                      <p:cBhvr>
                                        <p:cTn id="11" dur="1000"/>
                                        <p:tgtEl>
                                          <p:spTgt spid="899"/>
                                        </p:tgtEl>
                                      </p:cBhvr>
                                    </p:animEffect>
                                  </p:childTnLst>
                                </p:cTn>
                              </p:par>
                              <p:par>
                                <p:cTn id="12" presetID="10" presetClass="entr" presetSubtype="0" fill="hold" nodeType="withEffect">
                                  <p:stCondLst>
                                    <p:cond delay="0"/>
                                  </p:stCondLst>
                                  <p:childTnLst>
                                    <p:set>
                                      <p:cBhvr>
                                        <p:cTn id="13" dur="1" fill="hold">
                                          <p:stCondLst>
                                            <p:cond delay="0"/>
                                          </p:stCondLst>
                                        </p:cTn>
                                        <p:tgtEl>
                                          <p:spTgt spid="900"/>
                                        </p:tgtEl>
                                        <p:attrNameLst>
                                          <p:attrName>style.visibility</p:attrName>
                                        </p:attrNameLst>
                                      </p:cBhvr>
                                      <p:to>
                                        <p:strVal val="visible"/>
                                      </p:to>
                                    </p:set>
                                    <p:animEffect transition="in" filter="fade">
                                      <p:cBhvr>
                                        <p:cTn id="14" dur="1000"/>
                                        <p:tgtEl>
                                          <p:spTgt spid="900"/>
                                        </p:tgtEl>
                                      </p:cBhvr>
                                    </p:animEffect>
                                  </p:childTnLst>
                                </p:cTn>
                              </p:par>
                            </p:childTnLst>
                          </p:cTn>
                        </p:par>
                        <p:par>
                          <p:cTn id="15" fill="hold">
                            <p:stCondLst>
                              <p:cond delay="1000"/>
                            </p:stCondLst>
                            <p:childTnLst>
                              <p:par>
                                <p:cTn id="16" presetID="32" presetClass="emph" presetSubtype="0" repeatCount="indefinite" fill="hold" nodeType="afterEffect">
                                  <p:stCondLst>
                                    <p:cond delay="0"/>
                                  </p:stCondLst>
                                  <p:endCondLst>
                                    <p:cond evt="onNext" delay="0">
                                      <p:tgtEl>
                                        <p:sldTgt/>
                                      </p:tgtEl>
                                    </p:cond>
                                  </p:endCondLst>
                                  <p:childTnLst>
                                    <p:animRot by="120000">
                                      <p:cBhvr>
                                        <p:cTn id="17" dur="100" fill="hold">
                                          <p:stCondLst>
                                            <p:cond delay="0"/>
                                          </p:stCondLst>
                                        </p:cTn>
                                        <p:tgtEl>
                                          <p:spTgt spid="899"/>
                                        </p:tgtEl>
                                        <p:attrNameLst>
                                          <p:attrName>r</p:attrName>
                                        </p:attrNameLst>
                                      </p:cBhvr>
                                    </p:animRot>
                                    <p:animRot by="-240000">
                                      <p:cBhvr>
                                        <p:cTn id="18" dur="200" fill="hold">
                                          <p:stCondLst>
                                            <p:cond delay="200"/>
                                          </p:stCondLst>
                                        </p:cTn>
                                        <p:tgtEl>
                                          <p:spTgt spid="899"/>
                                        </p:tgtEl>
                                        <p:attrNameLst>
                                          <p:attrName>r</p:attrName>
                                        </p:attrNameLst>
                                      </p:cBhvr>
                                    </p:animRot>
                                    <p:animRot by="240000">
                                      <p:cBhvr>
                                        <p:cTn id="19" dur="200" fill="hold">
                                          <p:stCondLst>
                                            <p:cond delay="400"/>
                                          </p:stCondLst>
                                        </p:cTn>
                                        <p:tgtEl>
                                          <p:spTgt spid="899"/>
                                        </p:tgtEl>
                                        <p:attrNameLst>
                                          <p:attrName>r</p:attrName>
                                        </p:attrNameLst>
                                      </p:cBhvr>
                                    </p:animRot>
                                    <p:animRot by="-240000">
                                      <p:cBhvr>
                                        <p:cTn id="20" dur="200" fill="hold">
                                          <p:stCondLst>
                                            <p:cond delay="600"/>
                                          </p:stCondLst>
                                        </p:cTn>
                                        <p:tgtEl>
                                          <p:spTgt spid="899"/>
                                        </p:tgtEl>
                                        <p:attrNameLst>
                                          <p:attrName>r</p:attrName>
                                        </p:attrNameLst>
                                      </p:cBhvr>
                                    </p:animRot>
                                    <p:animRot by="120000">
                                      <p:cBhvr>
                                        <p:cTn id="21" dur="200" fill="hold">
                                          <p:stCondLst>
                                            <p:cond delay="800"/>
                                          </p:stCondLst>
                                        </p:cTn>
                                        <p:tgtEl>
                                          <p:spTgt spid="899"/>
                                        </p:tgtEl>
                                        <p:attrNameLst>
                                          <p:attrName>r</p:attrName>
                                        </p:attrNameLst>
                                      </p:cBhvr>
                                    </p:animRot>
                                  </p:childTnLst>
                                </p:cTn>
                              </p:par>
                              <p:par>
                                <p:cTn id="22" presetID="32" presetClass="emph" presetSubtype="0" repeatCount="indefinite" fill="hold" nodeType="withEffect">
                                  <p:stCondLst>
                                    <p:cond delay="0"/>
                                  </p:stCondLst>
                                  <p:endCondLst>
                                    <p:cond evt="onNext" delay="0">
                                      <p:tgtEl>
                                        <p:sldTgt/>
                                      </p:tgtEl>
                                    </p:cond>
                                  </p:endCondLst>
                                  <p:childTnLst>
                                    <p:animRot by="120000">
                                      <p:cBhvr>
                                        <p:cTn id="23" dur="100" fill="hold">
                                          <p:stCondLst>
                                            <p:cond delay="0"/>
                                          </p:stCondLst>
                                        </p:cTn>
                                        <p:tgtEl>
                                          <p:spTgt spid="900"/>
                                        </p:tgtEl>
                                        <p:attrNameLst>
                                          <p:attrName>r</p:attrName>
                                        </p:attrNameLst>
                                      </p:cBhvr>
                                    </p:animRot>
                                    <p:animRot by="-240000">
                                      <p:cBhvr>
                                        <p:cTn id="24" dur="200" fill="hold">
                                          <p:stCondLst>
                                            <p:cond delay="200"/>
                                          </p:stCondLst>
                                        </p:cTn>
                                        <p:tgtEl>
                                          <p:spTgt spid="900"/>
                                        </p:tgtEl>
                                        <p:attrNameLst>
                                          <p:attrName>r</p:attrName>
                                        </p:attrNameLst>
                                      </p:cBhvr>
                                    </p:animRot>
                                    <p:animRot by="240000">
                                      <p:cBhvr>
                                        <p:cTn id="25" dur="200" fill="hold">
                                          <p:stCondLst>
                                            <p:cond delay="400"/>
                                          </p:stCondLst>
                                        </p:cTn>
                                        <p:tgtEl>
                                          <p:spTgt spid="900"/>
                                        </p:tgtEl>
                                        <p:attrNameLst>
                                          <p:attrName>r</p:attrName>
                                        </p:attrNameLst>
                                      </p:cBhvr>
                                    </p:animRot>
                                    <p:animRot by="-240000">
                                      <p:cBhvr>
                                        <p:cTn id="26" dur="200" fill="hold">
                                          <p:stCondLst>
                                            <p:cond delay="600"/>
                                          </p:stCondLst>
                                        </p:cTn>
                                        <p:tgtEl>
                                          <p:spTgt spid="900"/>
                                        </p:tgtEl>
                                        <p:attrNameLst>
                                          <p:attrName>r</p:attrName>
                                        </p:attrNameLst>
                                      </p:cBhvr>
                                    </p:animRot>
                                    <p:animRot by="120000">
                                      <p:cBhvr>
                                        <p:cTn id="27" dur="200" fill="hold">
                                          <p:stCondLst>
                                            <p:cond delay="800"/>
                                          </p:stCondLst>
                                        </p:cTn>
                                        <p:tgtEl>
                                          <p:spTgt spid="900"/>
                                        </p:tgtEl>
                                        <p:attrNameLst>
                                          <p:attrName>r</p:attrName>
                                        </p:attrNameLst>
                                      </p:cBhvr>
                                    </p:animRo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9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53"/>
          <p:cNvSpPr txBox="1">
            <a:spLocks noGrp="1"/>
          </p:cNvSpPr>
          <p:nvPr>
            <p:ph type="subTitle" idx="2"/>
          </p:nvPr>
        </p:nvSpPr>
        <p:spPr>
          <a:xfrm>
            <a:off x="386075" y="214748"/>
            <a:ext cx="4604100" cy="51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Other contexts</a:t>
            </a:r>
            <a:endParaRPr/>
          </a:p>
          <a:p>
            <a:pPr marL="0" lvl="0" indent="0" algn="l" rtl="0">
              <a:spcBef>
                <a:spcPts val="1600"/>
              </a:spcBef>
              <a:spcAft>
                <a:spcPts val="1600"/>
              </a:spcAft>
              <a:buNone/>
            </a:pPr>
            <a:endParaRPr/>
          </a:p>
        </p:txBody>
      </p:sp>
      <p:pic>
        <p:nvPicPr>
          <p:cNvPr id="909" name="Google Shape;909;p53"/>
          <p:cNvPicPr preferRelativeResize="0"/>
          <p:nvPr/>
        </p:nvPicPr>
        <p:blipFill>
          <a:blip r:embed="rId3">
            <a:alphaModFix/>
          </a:blip>
          <a:stretch>
            <a:fillRect/>
          </a:stretch>
        </p:blipFill>
        <p:spPr>
          <a:xfrm>
            <a:off x="698525" y="1180600"/>
            <a:ext cx="3825751" cy="3962900"/>
          </a:xfrm>
          <a:prstGeom prst="rect">
            <a:avLst/>
          </a:prstGeom>
          <a:noFill/>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54"/>
          <p:cNvSpPr txBox="1">
            <a:spLocks noGrp="1"/>
          </p:cNvSpPr>
          <p:nvPr>
            <p:ph type="title"/>
          </p:nvPr>
        </p:nvSpPr>
        <p:spPr>
          <a:xfrm>
            <a:off x="757350" y="1212600"/>
            <a:ext cx="4604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Algorithm</a:t>
            </a:r>
            <a:endParaRPr/>
          </a:p>
        </p:txBody>
      </p:sp>
      <p:sp>
        <p:nvSpPr>
          <p:cNvPr id="915" name="Google Shape;915;p54"/>
          <p:cNvSpPr txBox="1"/>
          <p:nvPr/>
        </p:nvSpPr>
        <p:spPr>
          <a:xfrm>
            <a:off x="559600" y="1785300"/>
            <a:ext cx="6121200" cy="1572900"/>
          </a:xfrm>
          <a:prstGeom prst="rect">
            <a:avLst/>
          </a:prstGeom>
          <a:noFill/>
          <a:ln>
            <a:noFill/>
          </a:ln>
        </p:spPr>
        <p:txBody>
          <a:bodyPr spcFirstLastPara="1" wrap="square" lIns="91425" tIns="91425" rIns="91425" bIns="91425" anchor="t" anchorCtr="0">
            <a:noAutofit/>
          </a:bodyPr>
          <a:lstStyle/>
          <a:p>
            <a:pPr marL="457200" lvl="0" indent="-368300" algn="l" rtl="0">
              <a:lnSpc>
                <a:spcPct val="200000"/>
              </a:lnSpc>
              <a:spcBef>
                <a:spcPts val="0"/>
              </a:spcBef>
              <a:spcAft>
                <a:spcPts val="0"/>
              </a:spcAft>
              <a:buSzPts val="2200"/>
              <a:buFont typeface="Open Sans"/>
              <a:buChar char="●"/>
            </a:pPr>
            <a:r>
              <a:rPr lang="en" sz="2200">
                <a:solidFill>
                  <a:srgbClr val="053B5C"/>
                </a:solidFill>
                <a:latin typeface="Oswald"/>
                <a:ea typeface="Oswald"/>
                <a:cs typeface="Oswald"/>
                <a:sym typeface="Oswald"/>
              </a:rPr>
              <a:t>Search nearby Scrap implementing Geohash</a:t>
            </a:r>
            <a:endParaRPr sz="2200">
              <a:latin typeface="Open Sans"/>
              <a:ea typeface="Open Sans"/>
              <a:cs typeface="Open Sans"/>
              <a:sym typeface="Open Sans"/>
            </a:endParaRPr>
          </a:p>
          <a:p>
            <a:pPr marL="457200" lvl="0" indent="-368300" algn="l" rtl="0">
              <a:lnSpc>
                <a:spcPct val="200000"/>
              </a:lnSpc>
              <a:spcBef>
                <a:spcPts val="0"/>
              </a:spcBef>
              <a:spcAft>
                <a:spcPts val="0"/>
              </a:spcAft>
              <a:buSzPts val="2200"/>
              <a:buFont typeface="Open Sans"/>
              <a:buChar char="●"/>
            </a:pPr>
            <a:r>
              <a:rPr lang="en" sz="2200">
                <a:solidFill>
                  <a:srgbClr val="053B5C"/>
                </a:solidFill>
                <a:latin typeface="Oswald"/>
                <a:ea typeface="Oswald"/>
                <a:cs typeface="Oswald"/>
                <a:sym typeface="Oswald"/>
              </a:rPr>
              <a:t>Price recommendation by Linear Regression</a:t>
            </a:r>
            <a:endParaRPr sz="2200">
              <a:latin typeface="Open Sans"/>
              <a:ea typeface="Open Sans"/>
              <a:cs typeface="Open Sans"/>
              <a:sym typeface="Open Sans"/>
            </a:endParaRPr>
          </a:p>
        </p:txBody>
      </p:sp>
      <p:pic>
        <p:nvPicPr>
          <p:cNvPr id="916" name="Google Shape;916;p54"/>
          <p:cNvPicPr preferRelativeResize="0"/>
          <p:nvPr/>
        </p:nvPicPr>
        <p:blipFill>
          <a:blip r:embed="rId3">
            <a:alphaModFix/>
          </a:blip>
          <a:stretch>
            <a:fillRect/>
          </a:stretch>
        </p:blipFill>
        <p:spPr>
          <a:xfrm>
            <a:off x="6201850" y="2179875"/>
            <a:ext cx="2743200" cy="2743200"/>
          </a:xfrm>
          <a:prstGeom prst="rect">
            <a:avLst/>
          </a:prstGeom>
          <a:noFill/>
          <a:ln>
            <a:noFill/>
          </a:ln>
        </p:spPr>
      </p:pic>
      <p:sp>
        <p:nvSpPr>
          <p:cNvPr id="917" name="Google Shape;917;p54"/>
          <p:cNvSpPr txBox="1">
            <a:spLocks noGrp="1"/>
          </p:cNvSpPr>
          <p:nvPr>
            <p:ph type="title"/>
          </p:nvPr>
        </p:nvSpPr>
        <p:spPr>
          <a:xfrm>
            <a:off x="757350" y="714600"/>
            <a:ext cx="3418800" cy="49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IMPLEMENTATION</a:t>
            </a:r>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21"/>
        <p:cNvGrpSpPr/>
        <p:nvPr/>
      </p:nvGrpSpPr>
      <p:grpSpPr>
        <a:xfrm>
          <a:off x="0" y="0"/>
          <a:ext cx="0" cy="0"/>
          <a:chOff x="0" y="0"/>
          <a:chExt cx="0" cy="0"/>
        </a:xfrm>
      </p:grpSpPr>
      <p:sp>
        <p:nvSpPr>
          <p:cNvPr id="922" name="Google Shape;922;p55"/>
          <p:cNvSpPr txBox="1">
            <a:spLocks noGrp="1"/>
          </p:cNvSpPr>
          <p:nvPr>
            <p:ph type="title" idx="4294967295"/>
          </p:nvPr>
        </p:nvSpPr>
        <p:spPr>
          <a:xfrm>
            <a:off x="425675" y="168375"/>
            <a:ext cx="8620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53B5C"/>
                </a:solidFill>
              </a:rPr>
              <a:t>Search nearby Scrap implementing Geohash </a:t>
            </a:r>
            <a:r>
              <a:rPr lang="en" sz="2400"/>
              <a:t>(Proximity Search)</a:t>
            </a:r>
            <a:endParaRPr sz="2200">
              <a:solidFill>
                <a:srgbClr val="053B5C"/>
              </a:solidFill>
            </a:endParaRPr>
          </a:p>
        </p:txBody>
      </p:sp>
      <p:grpSp>
        <p:nvGrpSpPr>
          <p:cNvPr id="923" name="Google Shape;923;p55"/>
          <p:cNvGrpSpPr/>
          <p:nvPr/>
        </p:nvGrpSpPr>
        <p:grpSpPr>
          <a:xfrm>
            <a:off x="981099" y="875175"/>
            <a:ext cx="7181800" cy="3903274"/>
            <a:chOff x="981099" y="1121700"/>
            <a:chExt cx="7181800" cy="3903274"/>
          </a:xfrm>
        </p:grpSpPr>
        <p:pic>
          <p:nvPicPr>
            <p:cNvPr id="924" name="Google Shape;924;p55"/>
            <p:cNvPicPr preferRelativeResize="0"/>
            <p:nvPr/>
          </p:nvPicPr>
          <p:blipFill>
            <a:blip r:embed="rId3">
              <a:alphaModFix/>
            </a:blip>
            <a:stretch>
              <a:fillRect/>
            </a:stretch>
          </p:blipFill>
          <p:spPr>
            <a:xfrm>
              <a:off x="981099" y="1121700"/>
              <a:ext cx="7181800" cy="3903274"/>
            </a:xfrm>
            <a:prstGeom prst="rect">
              <a:avLst/>
            </a:prstGeom>
            <a:noFill/>
            <a:ln>
              <a:noFill/>
            </a:ln>
          </p:spPr>
        </p:pic>
        <p:sp>
          <p:nvSpPr>
            <p:cNvPr id="925" name="Google Shape;925;p55"/>
            <p:cNvSpPr/>
            <p:nvPr/>
          </p:nvSpPr>
          <p:spPr>
            <a:xfrm>
              <a:off x="3583450" y="1803838"/>
              <a:ext cx="2704800" cy="26277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26" name="Google Shape;926;p55"/>
            <p:cNvPicPr preferRelativeResize="0"/>
            <p:nvPr/>
          </p:nvPicPr>
          <p:blipFill>
            <a:blip r:embed="rId4">
              <a:alphaModFix/>
            </a:blip>
            <a:stretch>
              <a:fillRect/>
            </a:stretch>
          </p:blipFill>
          <p:spPr>
            <a:xfrm>
              <a:off x="2674551" y="1264621"/>
              <a:ext cx="331524" cy="458810"/>
            </a:xfrm>
            <a:prstGeom prst="rect">
              <a:avLst/>
            </a:prstGeom>
            <a:noFill/>
            <a:ln>
              <a:noFill/>
            </a:ln>
          </p:spPr>
        </p:pic>
        <p:pic>
          <p:nvPicPr>
            <p:cNvPr id="927" name="Google Shape;927;p55"/>
            <p:cNvPicPr preferRelativeResize="0"/>
            <p:nvPr/>
          </p:nvPicPr>
          <p:blipFill>
            <a:blip r:embed="rId5">
              <a:alphaModFix/>
            </a:blip>
            <a:stretch>
              <a:fillRect/>
            </a:stretch>
          </p:blipFill>
          <p:spPr>
            <a:xfrm>
              <a:off x="3683326" y="3131246"/>
              <a:ext cx="331524" cy="458810"/>
            </a:xfrm>
            <a:prstGeom prst="rect">
              <a:avLst/>
            </a:prstGeom>
            <a:noFill/>
            <a:ln>
              <a:noFill/>
            </a:ln>
          </p:spPr>
        </p:pic>
        <p:pic>
          <p:nvPicPr>
            <p:cNvPr id="928" name="Google Shape;928;p55"/>
            <p:cNvPicPr preferRelativeResize="0"/>
            <p:nvPr/>
          </p:nvPicPr>
          <p:blipFill>
            <a:blip r:embed="rId6">
              <a:alphaModFix/>
            </a:blip>
            <a:stretch>
              <a:fillRect/>
            </a:stretch>
          </p:blipFill>
          <p:spPr>
            <a:xfrm>
              <a:off x="3893925" y="2572699"/>
              <a:ext cx="270051" cy="373725"/>
            </a:xfrm>
            <a:prstGeom prst="rect">
              <a:avLst/>
            </a:prstGeom>
            <a:noFill/>
            <a:ln>
              <a:noFill/>
            </a:ln>
          </p:spPr>
        </p:pic>
        <p:pic>
          <p:nvPicPr>
            <p:cNvPr id="929" name="Google Shape;929;p55"/>
            <p:cNvPicPr preferRelativeResize="0"/>
            <p:nvPr/>
          </p:nvPicPr>
          <p:blipFill>
            <a:blip r:embed="rId7">
              <a:alphaModFix/>
            </a:blip>
            <a:stretch>
              <a:fillRect/>
            </a:stretch>
          </p:blipFill>
          <p:spPr>
            <a:xfrm>
              <a:off x="6593750" y="1803850"/>
              <a:ext cx="444224" cy="483900"/>
            </a:xfrm>
            <a:prstGeom prst="rect">
              <a:avLst/>
            </a:prstGeom>
            <a:noFill/>
            <a:ln>
              <a:noFill/>
            </a:ln>
          </p:spPr>
        </p:pic>
        <p:pic>
          <p:nvPicPr>
            <p:cNvPr id="930" name="Google Shape;930;p55"/>
            <p:cNvPicPr preferRelativeResize="0"/>
            <p:nvPr/>
          </p:nvPicPr>
          <p:blipFill>
            <a:blip r:embed="rId8">
              <a:alphaModFix/>
            </a:blip>
            <a:stretch>
              <a:fillRect/>
            </a:stretch>
          </p:blipFill>
          <p:spPr>
            <a:xfrm>
              <a:off x="5213051" y="1998721"/>
              <a:ext cx="331524" cy="458810"/>
            </a:xfrm>
            <a:prstGeom prst="rect">
              <a:avLst/>
            </a:prstGeom>
            <a:noFill/>
            <a:ln>
              <a:noFill/>
            </a:ln>
          </p:spPr>
        </p:pic>
        <p:grpSp>
          <p:nvGrpSpPr>
            <p:cNvPr id="931" name="Google Shape;931;p55"/>
            <p:cNvGrpSpPr/>
            <p:nvPr/>
          </p:nvGrpSpPr>
          <p:grpSpPr>
            <a:xfrm>
              <a:off x="4886060" y="3131262"/>
              <a:ext cx="254780" cy="297599"/>
              <a:chOff x="3988738" y="824751"/>
              <a:chExt cx="1359549" cy="1359523"/>
            </a:xfrm>
          </p:grpSpPr>
          <p:pic>
            <p:nvPicPr>
              <p:cNvPr id="932" name="Google Shape;932;p55"/>
              <p:cNvPicPr preferRelativeResize="0"/>
              <p:nvPr/>
            </p:nvPicPr>
            <p:blipFill>
              <a:blip r:embed="rId9">
                <a:alphaModFix/>
              </a:blip>
              <a:stretch>
                <a:fillRect/>
              </a:stretch>
            </p:blipFill>
            <p:spPr>
              <a:xfrm>
                <a:off x="3988738" y="824751"/>
                <a:ext cx="1359549" cy="1359523"/>
              </a:xfrm>
              <a:prstGeom prst="rect">
                <a:avLst/>
              </a:prstGeom>
              <a:noFill/>
              <a:ln>
                <a:noFill/>
              </a:ln>
            </p:spPr>
          </p:pic>
          <p:pic>
            <p:nvPicPr>
              <p:cNvPr id="933" name="Google Shape;933;p55"/>
              <p:cNvPicPr preferRelativeResize="0"/>
              <p:nvPr/>
            </p:nvPicPr>
            <p:blipFill>
              <a:blip r:embed="rId10">
                <a:alphaModFix/>
              </a:blip>
              <a:stretch>
                <a:fillRect/>
              </a:stretch>
            </p:blipFill>
            <p:spPr>
              <a:xfrm>
                <a:off x="4410351" y="1098950"/>
                <a:ext cx="492225" cy="492225"/>
              </a:xfrm>
              <a:prstGeom prst="rect">
                <a:avLst/>
              </a:prstGeom>
              <a:noFill/>
              <a:ln>
                <a:noFill/>
              </a:ln>
            </p:spPr>
          </p:pic>
        </p:gr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56"/>
          <p:cNvSpPr txBox="1"/>
          <p:nvPr/>
        </p:nvSpPr>
        <p:spPr>
          <a:xfrm>
            <a:off x="327975" y="116350"/>
            <a:ext cx="6762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53B5C"/>
                </a:solidFill>
                <a:latin typeface="Oswald"/>
                <a:ea typeface="Oswald"/>
                <a:cs typeface="Oswald"/>
                <a:sym typeface="Oswald"/>
              </a:rPr>
              <a:t>How GeoHashing works?</a:t>
            </a:r>
            <a:endParaRPr sz="2400">
              <a:solidFill>
                <a:srgbClr val="053B5C"/>
              </a:solidFill>
              <a:latin typeface="Oswald"/>
              <a:ea typeface="Oswald"/>
              <a:cs typeface="Oswald"/>
              <a:sym typeface="Oswald"/>
            </a:endParaRPr>
          </a:p>
        </p:txBody>
      </p:sp>
      <p:sp>
        <p:nvSpPr>
          <p:cNvPr id="939" name="Google Shape;939;p56"/>
          <p:cNvSpPr txBox="1"/>
          <p:nvPr/>
        </p:nvSpPr>
        <p:spPr>
          <a:xfrm>
            <a:off x="4483175" y="689050"/>
            <a:ext cx="4491600" cy="1344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solidFill>
                  <a:schemeClr val="dk1"/>
                </a:solidFill>
                <a:latin typeface="Open Sans"/>
                <a:ea typeface="Open Sans"/>
                <a:cs typeface="Open Sans"/>
                <a:sym typeface="Open Sans"/>
              </a:rPr>
              <a:t>Geohashing use Base-32 alphabet encoding (characters can be from 0 to 9 and from b to z, except "a", "i", "l" and "o”) to encode latitude and longitude of a coordinate</a:t>
            </a:r>
            <a:endParaRPr>
              <a:solidFill>
                <a:schemeClr val="dk1"/>
              </a:solidFill>
              <a:latin typeface="Open Sans"/>
              <a:ea typeface="Open Sans"/>
              <a:cs typeface="Open Sans"/>
              <a:sym typeface="Open Sans"/>
            </a:endParaRPr>
          </a:p>
          <a:p>
            <a:pPr marL="0" lvl="0" indent="0" algn="l" rtl="0">
              <a:spcBef>
                <a:spcPts val="120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pic>
        <p:nvPicPr>
          <p:cNvPr id="940" name="Google Shape;940;p56"/>
          <p:cNvPicPr preferRelativeResize="0"/>
          <p:nvPr/>
        </p:nvPicPr>
        <p:blipFill rotWithShape="1">
          <a:blip r:embed="rId3">
            <a:alphaModFix/>
          </a:blip>
          <a:srcRect t="12876"/>
          <a:stretch/>
        </p:blipFill>
        <p:spPr>
          <a:xfrm>
            <a:off x="4699037" y="2333950"/>
            <a:ext cx="4059875" cy="2196100"/>
          </a:xfrm>
          <a:prstGeom prst="rect">
            <a:avLst/>
          </a:prstGeom>
          <a:noFill/>
          <a:ln>
            <a:noFill/>
          </a:ln>
        </p:spPr>
      </p:pic>
      <p:sp>
        <p:nvSpPr>
          <p:cNvPr id="941" name="Google Shape;941;p56"/>
          <p:cNvSpPr txBox="1"/>
          <p:nvPr/>
        </p:nvSpPr>
        <p:spPr>
          <a:xfrm>
            <a:off x="5385450" y="4390450"/>
            <a:ext cx="6700800" cy="52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300">
                <a:solidFill>
                  <a:schemeClr val="dk1"/>
                </a:solidFill>
                <a:latin typeface="Open Sans"/>
                <a:ea typeface="Open Sans"/>
                <a:cs typeface="Open Sans"/>
                <a:sym typeface="Open Sans"/>
              </a:rPr>
              <a:t>Table - Digits and precision in km</a:t>
            </a:r>
            <a:endParaRPr sz="1300">
              <a:solidFill>
                <a:schemeClr val="dk1"/>
              </a:solidFill>
              <a:latin typeface="Open Sans"/>
              <a:ea typeface="Open Sans"/>
              <a:cs typeface="Open Sans"/>
              <a:sym typeface="Open Sans"/>
            </a:endParaRPr>
          </a:p>
          <a:p>
            <a:pPr marL="0" lvl="0" indent="0" algn="l" rtl="0">
              <a:spcBef>
                <a:spcPts val="400"/>
              </a:spcBef>
              <a:spcAft>
                <a:spcPts val="0"/>
              </a:spcAft>
              <a:buNone/>
            </a:pPr>
            <a:endParaRPr>
              <a:latin typeface="Open Sans"/>
              <a:ea typeface="Open Sans"/>
              <a:cs typeface="Open Sans"/>
              <a:sym typeface="Open Sans"/>
            </a:endParaRPr>
          </a:p>
        </p:txBody>
      </p:sp>
      <p:pic>
        <p:nvPicPr>
          <p:cNvPr id="942" name="Google Shape;942;p56"/>
          <p:cNvPicPr preferRelativeResize="0"/>
          <p:nvPr/>
        </p:nvPicPr>
        <p:blipFill>
          <a:blip r:embed="rId4">
            <a:alphaModFix/>
          </a:blip>
          <a:stretch>
            <a:fillRect/>
          </a:stretch>
        </p:blipFill>
        <p:spPr>
          <a:xfrm>
            <a:off x="199150" y="763700"/>
            <a:ext cx="4156695" cy="4149649"/>
          </a:xfrm>
          <a:prstGeom prst="rect">
            <a:avLst/>
          </a:prstGeom>
          <a:no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57"/>
          <p:cNvSpPr txBox="1"/>
          <p:nvPr/>
        </p:nvSpPr>
        <p:spPr>
          <a:xfrm>
            <a:off x="327975" y="116350"/>
            <a:ext cx="6762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53B5C"/>
                </a:solidFill>
                <a:latin typeface="Oswald"/>
                <a:ea typeface="Oswald"/>
                <a:cs typeface="Oswald"/>
                <a:sym typeface="Oswald"/>
              </a:rPr>
              <a:t>How GeoHashing works?</a:t>
            </a:r>
            <a:endParaRPr sz="2400">
              <a:solidFill>
                <a:srgbClr val="053B5C"/>
              </a:solidFill>
              <a:latin typeface="Oswald"/>
              <a:ea typeface="Oswald"/>
              <a:cs typeface="Oswald"/>
              <a:sym typeface="Oswald"/>
            </a:endParaRPr>
          </a:p>
        </p:txBody>
      </p:sp>
      <p:pic>
        <p:nvPicPr>
          <p:cNvPr id="948" name="Google Shape;948;p57"/>
          <p:cNvPicPr preferRelativeResize="0"/>
          <p:nvPr/>
        </p:nvPicPr>
        <p:blipFill rotWithShape="1">
          <a:blip r:embed="rId3">
            <a:alphaModFix/>
          </a:blip>
          <a:srcRect r="19659" b="29123"/>
          <a:stretch/>
        </p:blipFill>
        <p:spPr>
          <a:xfrm>
            <a:off x="2141500" y="777750"/>
            <a:ext cx="4948776" cy="2822701"/>
          </a:xfrm>
          <a:prstGeom prst="rect">
            <a:avLst/>
          </a:prstGeom>
          <a:noFill/>
          <a:ln>
            <a:noFill/>
          </a:ln>
        </p:spPr>
      </p:pic>
      <p:grpSp>
        <p:nvGrpSpPr>
          <p:cNvPr id="949" name="Google Shape;949;p57"/>
          <p:cNvGrpSpPr/>
          <p:nvPr/>
        </p:nvGrpSpPr>
        <p:grpSpPr>
          <a:xfrm>
            <a:off x="5900188" y="2615075"/>
            <a:ext cx="3358037" cy="1649150"/>
            <a:chOff x="5900188" y="2615075"/>
            <a:chExt cx="3358037" cy="1649150"/>
          </a:xfrm>
        </p:grpSpPr>
        <p:pic>
          <p:nvPicPr>
            <p:cNvPr id="950" name="Google Shape;950;p57"/>
            <p:cNvPicPr preferRelativeResize="0"/>
            <p:nvPr/>
          </p:nvPicPr>
          <p:blipFill>
            <a:blip r:embed="rId4">
              <a:alphaModFix/>
            </a:blip>
            <a:stretch>
              <a:fillRect/>
            </a:stretch>
          </p:blipFill>
          <p:spPr>
            <a:xfrm>
              <a:off x="7795825" y="2615075"/>
              <a:ext cx="796926" cy="796926"/>
            </a:xfrm>
            <a:prstGeom prst="rect">
              <a:avLst/>
            </a:prstGeom>
            <a:noFill/>
            <a:ln>
              <a:noFill/>
            </a:ln>
          </p:spPr>
        </p:pic>
        <p:cxnSp>
          <p:nvCxnSpPr>
            <p:cNvPr id="951" name="Google Shape;951;p57"/>
            <p:cNvCxnSpPr>
              <a:endCxn id="950" idx="0"/>
            </p:cNvCxnSpPr>
            <p:nvPr/>
          </p:nvCxnSpPr>
          <p:spPr>
            <a:xfrm rot="10800000" flipH="1">
              <a:off x="5900188" y="2615075"/>
              <a:ext cx="2294100" cy="231600"/>
            </a:xfrm>
            <a:prstGeom prst="curvedConnector4">
              <a:avLst>
                <a:gd name="adj1" fmla="val 41315"/>
                <a:gd name="adj2" fmla="val 202817"/>
              </a:avLst>
            </a:prstGeom>
            <a:noFill/>
            <a:ln w="28575" cap="flat" cmpd="sng">
              <a:solidFill>
                <a:srgbClr val="6AA84F"/>
              </a:solidFill>
              <a:prstDash val="solid"/>
              <a:round/>
              <a:headEnd type="none" w="med" len="med"/>
              <a:tailEnd type="none" w="med" len="med"/>
            </a:ln>
          </p:spPr>
        </p:cxnSp>
        <p:sp>
          <p:nvSpPr>
            <p:cNvPr id="952" name="Google Shape;952;p57"/>
            <p:cNvSpPr txBox="1"/>
            <p:nvPr/>
          </p:nvSpPr>
          <p:spPr>
            <a:xfrm>
              <a:off x="7130325" y="3467425"/>
              <a:ext cx="2127900" cy="79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(10.841523, 106.810463) </a:t>
              </a:r>
              <a:r>
                <a:rPr lang="en" sz="1200" b="1">
                  <a:solidFill>
                    <a:schemeClr val="dk1"/>
                  </a:solidFill>
                  <a:latin typeface="Open Sans"/>
                  <a:ea typeface="Open Sans"/>
                  <a:cs typeface="Open Sans"/>
                  <a:sym typeface="Open Sans"/>
                </a:rPr>
                <a:t>w3gvwt9h2nme</a:t>
              </a:r>
              <a:endParaRPr b="1">
                <a:latin typeface="Open Sans"/>
                <a:ea typeface="Open Sans"/>
                <a:cs typeface="Open Sans"/>
                <a:sym typeface="Open Sans"/>
              </a:endParaRPr>
            </a:p>
          </p:txBody>
        </p:sp>
      </p:grpSp>
      <p:grpSp>
        <p:nvGrpSpPr>
          <p:cNvPr id="953" name="Google Shape;953;p57"/>
          <p:cNvGrpSpPr/>
          <p:nvPr/>
        </p:nvGrpSpPr>
        <p:grpSpPr>
          <a:xfrm>
            <a:off x="0" y="1437949"/>
            <a:ext cx="2851950" cy="1349176"/>
            <a:chOff x="0" y="1437949"/>
            <a:chExt cx="2851950" cy="1349176"/>
          </a:xfrm>
        </p:grpSpPr>
        <p:pic>
          <p:nvPicPr>
            <p:cNvPr id="954" name="Google Shape;954;p57"/>
            <p:cNvPicPr preferRelativeResize="0"/>
            <p:nvPr/>
          </p:nvPicPr>
          <p:blipFill>
            <a:blip r:embed="rId5">
              <a:alphaModFix/>
            </a:blip>
            <a:stretch>
              <a:fillRect/>
            </a:stretch>
          </p:blipFill>
          <p:spPr>
            <a:xfrm>
              <a:off x="504450" y="1437949"/>
              <a:ext cx="1119000" cy="488625"/>
            </a:xfrm>
            <a:prstGeom prst="rect">
              <a:avLst/>
            </a:prstGeom>
            <a:noFill/>
            <a:ln>
              <a:noFill/>
            </a:ln>
          </p:spPr>
        </p:pic>
        <p:cxnSp>
          <p:nvCxnSpPr>
            <p:cNvPr id="955" name="Google Shape;955;p57"/>
            <p:cNvCxnSpPr>
              <a:endCxn id="954" idx="0"/>
            </p:cNvCxnSpPr>
            <p:nvPr/>
          </p:nvCxnSpPr>
          <p:spPr>
            <a:xfrm rot="10800000">
              <a:off x="1063950" y="1437949"/>
              <a:ext cx="1788000" cy="311400"/>
            </a:xfrm>
            <a:prstGeom prst="curvedConnector4">
              <a:avLst>
                <a:gd name="adj1" fmla="val 34354"/>
                <a:gd name="adj2" fmla="val 176469"/>
              </a:avLst>
            </a:prstGeom>
            <a:noFill/>
            <a:ln w="28575" cap="flat" cmpd="sng">
              <a:solidFill>
                <a:srgbClr val="CC0000"/>
              </a:solidFill>
              <a:prstDash val="solid"/>
              <a:round/>
              <a:headEnd type="none" w="med" len="med"/>
              <a:tailEnd type="none" w="med" len="med"/>
            </a:ln>
          </p:spPr>
        </p:cxnSp>
        <p:sp>
          <p:nvSpPr>
            <p:cNvPr id="956" name="Google Shape;956;p57"/>
            <p:cNvSpPr txBox="1"/>
            <p:nvPr/>
          </p:nvSpPr>
          <p:spPr>
            <a:xfrm>
              <a:off x="0" y="1990325"/>
              <a:ext cx="2127900" cy="79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1"/>
                  </a:solidFill>
                  <a:latin typeface="Open Sans"/>
                  <a:ea typeface="Open Sans"/>
                  <a:cs typeface="Open Sans"/>
                  <a:sym typeface="Open Sans"/>
                </a:rPr>
                <a:t>(10.84205101, 106.80930885)  </a:t>
              </a:r>
              <a:r>
                <a:rPr lang="en" sz="1200" b="1">
                  <a:solidFill>
                    <a:schemeClr val="dk1"/>
                  </a:solidFill>
                  <a:latin typeface="Open Sans"/>
                  <a:ea typeface="Open Sans"/>
                  <a:cs typeface="Open Sans"/>
                  <a:sym typeface="Open Sans"/>
                </a:rPr>
                <a:t>w3gvwt8pt2c1</a:t>
              </a:r>
              <a:endParaRPr b="1">
                <a:latin typeface="Open Sans"/>
                <a:ea typeface="Open Sans"/>
                <a:cs typeface="Open Sans"/>
                <a:sym typeface="Open Sans"/>
              </a:endParaRPr>
            </a:p>
          </p:txBody>
        </p:sp>
      </p:grpSp>
      <p:sp>
        <p:nvSpPr>
          <p:cNvPr id="957" name="Google Shape;957;p57"/>
          <p:cNvSpPr txBox="1"/>
          <p:nvPr/>
        </p:nvSpPr>
        <p:spPr>
          <a:xfrm>
            <a:off x="1063950" y="4208800"/>
            <a:ext cx="7582200" cy="65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Nearby places will often present similar prefixes. The longer a shared prefix is, the closer the two places are.</a:t>
            </a:r>
            <a:endParaRPr>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3"/>
                                        </p:tgtEl>
                                        <p:attrNameLst>
                                          <p:attrName>style.visibility</p:attrName>
                                        </p:attrNameLst>
                                      </p:cBhvr>
                                      <p:to>
                                        <p:strVal val="visible"/>
                                      </p:to>
                                    </p:set>
                                    <p:animEffect transition="in" filter="fade">
                                      <p:cBhvr>
                                        <p:cTn id="7" dur="1000"/>
                                        <p:tgtEl>
                                          <p:spTgt spid="9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49"/>
                                        </p:tgtEl>
                                        <p:attrNameLst>
                                          <p:attrName>style.visibility</p:attrName>
                                        </p:attrNameLst>
                                      </p:cBhvr>
                                      <p:to>
                                        <p:strVal val="visible"/>
                                      </p:to>
                                    </p:set>
                                    <p:animEffect transition="in" filter="fade">
                                      <p:cBhvr>
                                        <p:cTn id="12" dur="1000"/>
                                        <p:tgtEl>
                                          <p:spTgt spid="94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57"/>
                                        </p:tgtEl>
                                        <p:attrNameLst>
                                          <p:attrName>style.visibility</p:attrName>
                                        </p:attrNameLst>
                                      </p:cBhvr>
                                      <p:to>
                                        <p:strVal val="visible"/>
                                      </p:to>
                                    </p:set>
                                    <p:animEffect transition="in" filter="fade">
                                      <p:cBhvr>
                                        <p:cTn id="17" dur="1000"/>
                                        <p:tgtEl>
                                          <p:spTgt spid="9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61"/>
        <p:cNvGrpSpPr/>
        <p:nvPr/>
      </p:nvGrpSpPr>
      <p:grpSpPr>
        <a:xfrm>
          <a:off x="0" y="0"/>
          <a:ext cx="0" cy="0"/>
          <a:chOff x="0" y="0"/>
          <a:chExt cx="0" cy="0"/>
        </a:xfrm>
      </p:grpSpPr>
      <p:sp>
        <p:nvSpPr>
          <p:cNvPr id="962" name="Google Shape;962;p58"/>
          <p:cNvSpPr txBox="1">
            <a:spLocks noGrp="1"/>
          </p:cNvSpPr>
          <p:nvPr>
            <p:ph type="title" idx="4294967295"/>
          </p:nvPr>
        </p:nvSpPr>
        <p:spPr>
          <a:xfrm>
            <a:off x="367225" y="161200"/>
            <a:ext cx="8620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53B5C"/>
                </a:solidFill>
              </a:rPr>
              <a:t>Search nearby Scrap implementing Geohash</a:t>
            </a:r>
            <a:endParaRPr sz="2500">
              <a:solidFill>
                <a:srgbClr val="053B5C"/>
              </a:solidFill>
            </a:endParaRPr>
          </a:p>
        </p:txBody>
      </p:sp>
      <p:sp>
        <p:nvSpPr>
          <p:cNvPr id="963" name="Google Shape;963;p58"/>
          <p:cNvSpPr txBox="1"/>
          <p:nvPr/>
        </p:nvSpPr>
        <p:spPr>
          <a:xfrm>
            <a:off x="644550" y="811050"/>
            <a:ext cx="1556400" cy="39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Total 5 steps</a:t>
            </a:r>
            <a:endParaRPr>
              <a:latin typeface="Open Sans"/>
              <a:ea typeface="Open Sans"/>
              <a:cs typeface="Open Sans"/>
              <a:sym typeface="Open Sans"/>
            </a:endParaRPr>
          </a:p>
        </p:txBody>
      </p:sp>
      <p:pic>
        <p:nvPicPr>
          <p:cNvPr id="964" name="Google Shape;964;p58"/>
          <p:cNvPicPr preferRelativeResize="0"/>
          <p:nvPr/>
        </p:nvPicPr>
        <p:blipFill>
          <a:blip r:embed="rId3">
            <a:alphaModFix/>
          </a:blip>
          <a:stretch>
            <a:fillRect/>
          </a:stretch>
        </p:blipFill>
        <p:spPr>
          <a:xfrm>
            <a:off x="541925" y="3224525"/>
            <a:ext cx="516300" cy="516300"/>
          </a:xfrm>
          <a:prstGeom prst="rect">
            <a:avLst/>
          </a:prstGeom>
          <a:noFill/>
          <a:ln>
            <a:noFill/>
          </a:ln>
        </p:spPr>
      </p:pic>
      <p:grpSp>
        <p:nvGrpSpPr>
          <p:cNvPr id="965" name="Google Shape;965;p58"/>
          <p:cNvGrpSpPr/>
          <p:nvPr/>
        </p:nvGrpSpPr>
        <p:grpSpPr>
          <a:xfrm>
            <a:off x="841388" y="2381301"/>
            <a:ext cx="1359549" cy="1359523"/>
            <a:chOff x="3988738" y="824751"/>
            <a:chExt cx="1359549" cy="1359523"/>
          </a:xfrm>
        </p:grpSpPr>
        <p:pic>
          <p:nvPicPr>
            <p:cNvPr id="966" name="Google Shape;966;p58"/>
            <p:cNvPicPr preferRelativeResize="0"/>
            <p:nvPr/>
          </p:nvPicPr>
          <p:blipFill>
            <a:blip r:embed="rId4">
              <a:alphaModFix/>
            </a:blip>
            <a:stretch>
              <a:fillRect/>
            </a:stretch>
          </p:blipFill>
          <p:spPr>
            <a:xfrm>
              <a:off x="3988738" y="824751"/>
              <a:ext cx="1359549" cy="1359523"/>
            </a:xfrm>
            <a:prstGeom prst="rect">
              <a:avLst/>
            </a:prstGeom>
            <a:noFill/>
            <a:ln>
              <a:noFill/>
            </a:ln>
          </p:spPr>
        </p:pic>
        <p:pic>
          <p:nvPicPr>
            <p:cNvPr id="967" name="Google Shape;967;p58"/>
            <p:cNvPicPr preferRelativeResize="0"/>
            <p:nvPr/>
          </p:nvPicPr>
          <p:blipFill>
            <a:blip r:embed="rId5">
              <a:alphaModFix/>
            </a:blip>
            <a:stretch>
              <a:fillRect/>
            </a:stretch>
          </p:blipFill>
          <p:spPr>
            <a:xfrm>
              <a:off x="4410351" y="1098950"/>
              <a:ext cx="492225" cy="492225"/>
            </a:xfrm>
            <a:prstGeom prst="rect">
              <a:avLst/>
            </a:prstGeom>
            <a:noFill/>
            <a:ln>
              <a:noFill/>
            </a:ln>
          </p:spPr>
        </p:pic>
      </p:grpSp>
      <p:pic>
        <p:nvPicPr>
          <p:cNvPr id="968" name="Google Shape;968;p58"/>
          <p:cNvPicPr preferRelativeResize="0"/>
          <p:nvPr/>
        </p:nvPicPr>
        <p:blipFill>
          <a:blip r:embed="rId6">
            <a:alphaModFix/>
          </a:blip>
          <a:stretch>
            <a:fillRect/>
          </a:stretch>
        </p:blipFill>
        <p:spPr>
          <a:xfrm>
            <a:off x="1873976" y="2006975"/>
            <a:ext cx="944575" cy="944575"/>
          </a:xfrm>
          <a:prstGeom prst="rect">
            <a:avLst/>
          </a:prstGeom>
          <a:noFill/>
          <a:ln>
            <a:noFill/>
          </a:ln>
        </p:spPr>
      </p:pic>
      <p:sp>
        <p:nvSpPr>
          <p:cNvPr id="969" name="Google Shape;969;p58"/>
          <p:cNvSpPr txBox="1"/>
          <p:nvPr/>
        </p:nvSpPr>
        <p:spPr>
          <a:xfrm>
            <a:off x="345175" y="3989350"/>
            <a:ext cx="3330300" cy="84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First of all, get collector’s location and the radius collector want to search for scrap</a:t>
            </a:r>
            <a:endParaRPr>
              <a:latin typeface="Open Sans"/>
              <a:ea typeface="Open Sans"/>
              <a:cs typeface="Open Sans"/>
              <a:sym typeface="Open Sans"/>
            </a:endParaRPr>
          </a:p>
        </p:txBody>
      </p:sp>
      <p:pic>
        <p:nvPicPr>
          <p:cNvPr id="970" name="Google Shape;970;p58"/>
          <p:cNvPicPr preferRelativeResize="0"/>
          <p:nvPr/>
        </p:nvPicPr>
        <p:blipFill>
          <a:blip r:embed="rId7">
            <a:alphaModFix/>
          </a:blip>
          <a:stretch>
            <a:fillRect/>
          </a:stretch>
        </p:blipFill>
        <p:spPr>
          <a:xfrm>
            <a:off x="5811875" y="1655000"/>
            <a:ext cx="505325" cy="609524"/>
          </a:xfrm>
          <a:prstGeom prst="rect">
            <a:avLst/>
          </a:prstGeom>
          <a:noFill/>
          <a:ln>
            <a:noFill/>
          </a:ln>
        </p:spPr>
      </p:pic>
      <p:pic>
        <p:nvPicPr>
          <p:cNvPr id="971" name="Google Shape;971;p58"/>
          <p:cNvPicPr preferRelativeResize="0"/>
          <p:nvPr/>
        </p:nvPicPr>
        <p:blipFill>
          <a:blip r:embed="rId8">
            <a:alphaModFix/>
          </a:blip>
          <a:stretch>
            <a:fillRect/>
          </a:stretch>
        </p:blipFill>
        <p:spPr>
          <a:xfrm>
            <a:off x="4839950" y="2673050"/>
            <a:ext cx="722130" cy="776026"/>
          </a:xfrm>
          <a:prstGeom prst="rect">
            <a:avLst/>
          </a:prstGeom>
          <a:noFill/>
          <a:ln>
            <a:noFill/>
          </a:ln>
        </p:spPr>
      </p:pic>
      <p:pic>
        <p:nvPicPr>
          <p:cNvPr id="972" name="Google Shape;972;p58"/>
          <p:cNvPicPr preferRelativeResize="0"/>
          <p:nvPr/>
        </p:nvPicPr>
        <p:blipFill>
          <a:blip r:embed="rId9">
            <a:alphaModFix/>
          </a:blip>
          <a:stretch>
            <a:fillRect/>
          </a:stretch>
        </p:blipFill>
        <p:spPr>
          <a:xfrm>
            <a:off x="6625074" y="2455041"/>
            <a:ext cx="307186" cy="496497"/>
          </a:xfrm>
          <a:prstGeom prst="rect">
            <a:avLst/>
          </a:prstGeom>
          <a:noFill/>
          <a:ln>
            <a:noFill/>
          </a:ln>
        </p:spPr>
      </p:pic>
      <p:pic>
        <p:nvPicPr>
          <p:cNvPr id="973" name="Google Shape;973;p58"/>
          <p:cNvPicPr preferRelativeResize="0"/>
          <p:nvPr/>
        </p:nvPicPr>
        <p:blipFill>
          <a:blip r:embed="rId10">
            <a:alphaModFix/>
          </a:blip>
          <a:stretch>
            <a:fillRect/>
          </a:stretch>
        </p:blipFill>
        <p:spPr>
          <a:xfrm>
            <a:off x="7995260" y="2739637"/>
            <a:ext cx="505313" cy="642860"/>
          </a:xfrm>
          <a:prstGeom prst="rect">
            <a:avLst/>
          </a:prstGeom>
          <a:noFill/>
          <a:ln>
            <a:noFill/>
          </a:ln>
        </p:spPr>
      </p:pic>
      <p:pic>
        <p:nvPicPr>
          <p:cNvPr id="974" name="Google Shape;974;p58"/>
          <p:cNvPicPr preferRelativeResize="0"/>
          <p:nvPr/>
        </p:nvPicPr>
        <p:blipFill>
          <a:blip r:embed="rId11">
            <a:alphaModFix/>
          </a:blip>
          <a:stretch>
            <a:fillRect/>
          </a:stretch>
        </p:blipFill>
        <p:spPr>
          <a:xfrm>
            <a:off x="7487468" y="1771760"/>
            <a:ext cx="377114" cy="609528"/>
          </a:xfrm>
          <a:prstGeom prst="rect">
            <a:avLst/>
          </a:prstGeom>
          <a:noFill/>
          <a:ln>
            <a:noFill/>
          </a:ln>
        </p:spPr>
      </p:pic>
      <p:grpSp>
        <p:nvGrpSpPr>
          <p:cNvPr id="975" name="Google Shape;975;p58"/>
          <p:cNvGrpSpPr/>
          <p:nvPr/>
        </p:nvGrpSpPr>
        <p:grpSpPr>
          <a:xfrm>
            <a:off x="4469763" y="1401063"/>
            <a:ext cx="4509400" cy="3432188"/>
            <a:chOff x="4469763" y="1401063"/>
            <a:chExt cx="4509400" cy="3432188"/>
          </a:xfrm>
        </p:grpSpPr>
        <p:pic>
          <p:nvPicPr>
            <p:cNvPr id="976" name="Google Shape;976;p58"/>
            <p:cNvPicPr preferRelativeResize="0"/>
            <p:nvPr/>
          </p:nvPicPr>
          <p:blipFill>
            <a:blip r:embed="rId6">
              <a:alphaModFix/>
            </a:blip>
            <a:stretch>
              <a:fillRect/>
            </a:stretch>
          </p:blipFill>
          <p:spPr>
            <a:xfrm>
              <a:off x="5253313" y="2418163"/>
              <a:ext cx="307174" cy="307174"/>
            </a:xfrm>
            <a:prstGeom prst="rect">
              <a:avLst/>
            </a:prstGeom>
            <a:noFill/>
            <a:ln>
              <a:noFill/>
            </a:ln>
          </p:spPr>
        </p:pic>
        <p:pic>
          <p:nvPicPr>
            <p:cNvPr id="977" name="Google Shape;977;p58"/>
            <p:cNvPicPr preferRelativeResize="0"/>
            <p:nvPr/>
          </p:nvPicPr>
          <p:blipFill>
            <a:blip r:embed="rId6">
              <a:alphaModFix/>
            </a:blip>
            <a:stretch>
              <a:fillRect/>
            </a:stretch>
          </p:blipFill>
          <p:spPr>
            <a:xfrm>
              <a:off x="6121038" y="1401063"/>
              <a:ext cx="307174" cy="307174"/>
            </a:xfrm>
            <a:prstGeom prst="rect">
              <a:avLst/>
            </a:prstGeom>
            <a:noFill/>
            <a:ln>
              <a:noFill/>
            </a:ln>
          </p:spPr>
        </p:pic>
        <p:pic>
          <p:nvPicPr>
            <p:cNvPr id="978" name="Google Shape;978;p58"/>
            <p:cNvPicPr preferRelativeResize="0"/>
            <p:nvPr/>
          </p:nvPicPr>
          <p:blipFill>
            <a:blip r:embed="rId6">
              <a:alphaModFix/>
            </a:blip>
            <a:stretch>
              <a:fillRect/>
            </a:stretch>
          </p:blipFill>
          <p:spPr>
            <a:xfrm>
              <a:off x="6841138" y="2264513"/>
              <a:ext cx="307174" cy="307174"/>
            </a:xfrm>
            <a:prstGeom prst="rect">
              <a:avLst/>
            </a:prstGeom>
            <a:noFill/>
            <a:ln>
              <a:noFill/>
            </a:ln>
          </p:spPr>
        </p:pic>
        <p:pic>
          <p:nvPicPr>
            <p:cNvPr id="979" name="Google Shape;979;p58"/>
            <p:cNvPicPr preferRelativeResize="0"/>
            <p:nvPr/>
          </p:nvPicPr>
          <p:blipFill>
            <a:blip r:embed="rId6">
              <a:alphaModFix/>
            </a:blip>
            <a:stretch>
              <a:fillRect/>
            </a:stretch>
          </p:blipFill>
          <p:spPr>
            <a:xfrm>
              <a:off x="7688088" y="1583175"/>
              <a:ext cx="307174" cy="307174"/>
            </a:xfrm>
            <a:prstGeom prst="rect">
              <a:avLst/>
            </a:prstGeom>
            <a:noFill/>
            <a:ln>
              <a:noFill/>
            </a:ln>
          </p:spPr>
        </p:pic>
        <p:pic>
          <p:nvPicPr>
            <p:cNvPr id="980" name="Google Shape;980;p58"/>
            <p:cNvPicPr preferRelativeResize="0"/>
            <p:nvPr/>
          </p:nvPicPr>
          <p:blipFill>
            <a:blip r:embed="rId6">
              <a:alphaModFix/>
            </a:blip>
            <a:stretch>
              <a:fillRect/>
            </a:stretch>
          </p:blipFill>
          <p:spPr>
            <a:xfrm>
              <a:off x="8360863" y="2673038"/>
              <a:ext cx="307174" cy="307174"/>
            </a:xfrm>
            <a:prstGeom prst="rect">
              <a:avLst/>
            </a:prstGeom>
            <a:noFill/>
            <a:ln>
              <a:noFill/>
            </a:ln>
          </p:spPr>
        </p:pic>
        <p:sp>
          <p:nvSpPr>
            <p:cNvPr id="981" name="Google Shape;981;p58"/>
            <p:cNvSpPr txBox="1"/>
            <p:nvPr/>
          </p:nvSpPr>
          <p:spPr>
            <a:xfrm>
              <a:off x="4839950" y="3989350"/>
              <a:ext cx="4035900" cy="84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Secondly, get selling scraps’ position, then create geohash code for each scrap </a:t>
              </a:r>
              <a:endParaRPr>
                <a:latin typeface="Open Sans"/>
                <a:ea typeface="Open Sans"/>
                <a:cs typeface="Open Sans"/>
                <a:sym typeface="Open Sans"/>
              </a:endParaRPr>
            </a:p>
          </p:txBody>
        </p:sp>
        <p:sp>
          <p:nvSpPr>
            <p:cNvPr id="982" name="Google Shape;982;p58"/>
            <p:cNvSpPr txBox="1"/>
            <p:nvPr/>
          </p:nvSpPr>
          <p:spPr>
            <a:xfrm>
              <a:off x="4469763" y="3287525"/>
              <a:ext cx="1462500" cy="39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w3gvwt1</a:t>
              </a:r>
              <a:endParaRPr>
                <a:latin typeface="Open Sans"/>
                <a:ea typeface="Open Sans"/>
                <a:cs typeface="Open Sans"/>
                <a:sym typeface="Open Sans"/>
              </a:endParaRPr>
            </a:p>
          </p:txBody>
        </p:sp>
        <p:sp>
          <p:nvSpPr>
            <p:cNvPr id="983" name="Google Shape;983;p58"/>
            <p:cNvSpPr txBox="1"/>
            <p:nvPr/>
          </p:nvSpPr>
          <p:spPr>
            <a:xfrm>
              <a:off x="6994838" y="2284113"/>
              <a:ext cx="1462500" cy="39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w3gvwt3</a:t>
              </a:r>
              <a:endParaRPr>
                <a:latin typeface="Open Sans"/>
                <a:ea typeface="Open Sans"/>
                <a:cs typeface="Open Sans"/>
                <a:sym typeface="Open Sans"/>
              </a:endParaRPr>
            </a:p>
          </p:txBody>
        </p:sp>
        <p:sp>
          <p:nvSpPr>
            <p:cNvPr id="984" name="Google Shape;984;p58"/>
            <p:cNvSpPr txBox="1"/>
            <p:nvPr/>
          </p:nvSpPr>
          <p:spPr>
            <a:xfrm>
              <a:off x="7516663" y="3289625"/>
              <a:ext cx="1462500" cy="39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w3gvwt2</a:t>
              </a:r>
              <a:endParaRPr>
                <a:latin typeface="Open Sans"/>
                <a:ea typeface="Open Sans"/>
                <a:cs typeface="Open Sans"/>
                <a:sym typeface="Open Sans"/>
              </a:endParaRPr>
            </a:p>
          </p:txBody>
        </p:sp>
        <p:sp>
          <p:nvSpPr>
            <p:cNvPr id="985" name="Google Shape;985;p58"/>
            <p:cNvSpPr txBox="1"/>
            <p:nvPr/>
          </p:nvSpPr>
          <p:spPr>
            <a:xfrm>
              <a:off x="6047400" y="2865913"/>
              <a:ext cx="1462500" cy="39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w3gv234</a:t>
              </a:r>
              <a:endParaRPr>
                <a:latin typeface="Open Sans"/>
                <a:ea typeface="Open Sans"/>
                <a:cs typeface="Open Sans"/>
                <a:sym typeface="Open Sans"/>
              </a:endParaRPr>
            </a:p>
          </p:txBody>
        </p:sp>
        <p:sp>
          <p:nvSpPr>
            <p:cNvPr id="986" name="Google Shape;986;p58"/>
            <p:cNvSpPr txBox="1"/>
            <p:nvPr/>
          </p:nvSpPr>
          <p:spPr>
            <a:xfrm>
              <a:off x="5333275" y="2166475"/>
              <a:ext cx="1462500" cy="39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w3gv123</a:t>
              </a:r>
              <a:endParaRPr>
                <a:latin typeface="Open Sans"/>
                <a:ea typeface="Open Sans"/>
                <a:cs typeface="Open Sans"/>
                <a:sym typeface="Open San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9"/>
                                        </p:tgtEl>
                                        <p:attrNameLst>
                                          <p:attrName>style.visibility</p:attrName>
                                        </p:attrNameLst>
                                      </p:cBhvr>
                                      <p:to>
                                        <p:strVal val="visible"/>
                                      </p:to>
                                    </p:set>
                                    <p:animEffect transition="in" filter="fade">
                                      <p:cBhvr>
                                        <p:cTn id="7" dur="1000"/>
                                        <p:tgtEl>
                                          <p:spTgt spid="969"/>
                                        </p:tgtEl>
                                      </p:cBhvr>
                                    </p:animEffect>
                                  </p:childTnLst>
                                </p:cTn>
                              </p:par>
                              <p:par>
                                <p:cTn id="8" presetID="10" presetClass="entr" presetSubtype="0" fill="hold" nodeType="withEffect">
                                  <p:stCondLst>
                                    <p:cond delay="0"/>
                                  </p:stCondLst>
                                  <p:childTnLst>
                                    <p:set>
                                      <p:cBhvr>
                                        <p:cTn id="9" dur="1" fill="hold">
                                          <p:stCondLst>
                                            <p:cond delay="0"/>
                                          </p:stCondLst>
                                        </p:cTn>
                                        <p:tgtEl>
                                          <p:spTgt spid="968"/>
                                        </p:tgtEl>
                                        <p:attrNameLst>
                                          <p:attrName>style.visibility</p:attrName>
                                        </p:attrNameLst>
                                      </p:cBhvr>
                                      <p:to>
                                        <p:strVal val="visible"/>
                                      </p:to>
                                    </p:set>
                                    <p:animEffect transition="in" filter="fade">
                                      <p:cBhvr>
                                        <p:cTn id="10" dur="1000"/>
                                        <p:tgtEl>
                                          <p:spTgt spid="96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75"/>
                                        </p:tgtEl>
                                        <p:attrNameLst>
                                          <p:attrName>style.visibility</p:attrName>
                                        </p:attrNameLst>
                                      </p:cBhvr>
                                      <p:to>
                                        <p:strVal val="visible"/>
                                      </p:to>
                                    </p:set>
                                    <p:animEffect transition="in" filter="fade">
                                      <p:cBhvr>
                                        <p:cTn id="15" dur="1000"/>
                                        <p:tgtEl>
                                          <p:spTgt spid="9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90"/>
        <p:cNvGrpSpPr/>
        <p:nvPr/>
      </p:nvGrpSpPr>
      <p:grpSpPr>
        <a:xfrm>
          <a:off x="0" y="0"/>
          <a:ext cx="0" cy="0"/>
          <a:chOff x="0" y="0"/>
          <a:chExt cx="0" cy="0"/>
        </a:xfrm>
      </p:grpSpPr>
      <p:sp>
        <p:nvSpPr>
          <p:cNvPr id="991" name="Google Shape;991;p59"/>
          <p:cNvSpPr txBox="1">
            <a:spLocks noGrp="1"/>
          </p:cNvSpPr>
          <p:nvPr>
            <p:ph type="title" idx="4294967295"/>
          </p:nvPr>
        </p:nvSpPr>
        <p:spPr>
          <a:xfrm>
            <a:off x="367225" y="161200"/>
            <a:ext cx="8620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53B5C"/>
                </a:solidFill>
              </a:rPr>
              <a:t>Search nearby Scrap implementing Geohash</a:t>
            </a:r>
            <a:endParaRPr sz="2500">
              <a:solidFill>
                <a:srgbClr val="053B5C"/>
              </a:solidFill>
            </a:endParaRPr>
          </a:p>
        </p:txBody>
      </p:sp>
      <p:pic>
        <p:nvPicPr>
          <p:cNvPr id="992" name="Google Shape;992;p59"/>
          <p:cNvPicPr preferRelativeResize="0"/>
          <p:nvPr/>
        </p:nvPicPr>
        <p:blipFill>
          <a:blip r:embed="rId3">
            <a:alphaModFix/>
          </a:blip>
          <a:stretch>
            <a:fillRect/>
          </a:stretch>
        </p:blipFill>
        <p:spPr>
          <a:xfrm>
            <a:off x="6173198" y="2660904"/>
            <a:ext cx="196183" cy="197471"/>
          </a:xfrm>
          <a:prstGeom prst="rect">
            <a:avLst/>
          </a:prstGeom>
          <a:noFill/>
          <a:ln>
            <a:noFill/>
          </a:ln>
        </p:spPr>
      </p:pic>
      <p:grpSp>
        <p:nvGrpSpPr>
          <p:cNvPr id="993" name="Google Shape;993;p59"/>
          <p:cNvGrpSpPr/>
          <p:nvPr/>
        </p:nvGrpSpPr>
        <p:grpSpPr>
          <a:xfrm>
            <a:off x="6269881" y="2338457"/>
            <a:ext cx="516493" cy="520017"/>
            <a:chOff x="3988738" y="824751"/>
            <a:chExt cx="1359549" cy="1359523"/>
          </a:xfrm>
        </p:grpSpPr>
        <p:pic>
          <p:nvPicPr>
            <p:cNvPr id="994" name="Google Shape;994;p59"/>
            <p:cNvPicPr preferRelativeResize="0"/>
            <p:nvPr/>
          </p:nvPicPr>
          <p:blipFill>
            <a:blip r:embed="rId4">
              <a:alphaModFix/>
            </a:blip>
            <a:stretch>
              <a:fillRect/>
            </a:stretch>
          </p:blipFill>
          <p:spPr>
            <a:xfrm>
              <a:off x="3988738" y="824751"/>
              <a:ext cx="1359549" cy="1359523"/>
            </a:xfrm>
            <a:prstGeom prst="rect">
              <a:avLst/>
            </a:prstGeom>
            <a:noFill/>
            <a:ln>
              <a:noFill/>
            </a:ln>
          </p:spPr>
        </p:pic>
        <p:pic>
          <p:nvPicPr>
            <p:cNvPr id="995" name="Google Shape;995;p59"/>
            <p:cNvPicPr preferRelativeResize="0"/>
            <p:nvPr/>
          </p:nvPicPr>
          <p:blipFill>
            <a:blip r:embed="rId5">
              <a:alphaModFix/>
            </a:blip>
            <a:stretch>
              <a:fillRect/>
            </a:stretch>
          </p:blipFill>
          <p:spPr>
            <a:xfrm>
              <a:off x="4410351" y="1098950"/>
              <a:ext cx="492225" cy="492225"/>
            </a:xfrm>
            <a:prstGeom prst="rect">
              <a:avLst/>
            </a:prstGeom>
            <a:noFill/>
            <a:ln>
              <a:noFill/>
            </a:ln>
          </p:spPr>
        </p:pic>
      </p:grpSp>
      <p:pic>
        <p:nvPicPr>
          <p:cNvPr id="996" name="Google Shape;996;p59"/>
          <p:cNvPicPr preferRelativeResize="0"/>
          <p:nvPr/>
        </p:nvPicPr>
        <p:blipFill>
          <a:blip r:embed="rId6">
            <a:alphaModFix/>
          </a:blip>
          <a:stretch>
            <a:fillRect/>
          </a:stretch>
        </p:blipFill>
        <p:spPr>
          <a:xfrm>
            <a:off x="6679352" y="2195225"/>
            <a:ext cx="358921" cy="361274"/>
          </a:xfrm>
          <a:prstGeom prst="rect">
            <a:avLst/>
          </a:prstGeom>
          <a:noFill/>
          <a:ln>
            <a:noFill/>
          </a:ln>
        </p:spPr>
      </p:pic>
      <p:sp>
        <p:nvSpPr>
          <p:cNvPr id="997" name="Google Shape;997;p59"/>
          <p:cNvSpPr/>
          <p:nvPr/>
        </p:nvSpPr>
        <p:spPr>
          <a:xfrm>
            <a:off x="4571375" y="814138"/>
            <a:ext cx="3913500" cy="3891000"/>
          </a:xfrm>
          <a:prstGeom prst="flowChartConnector">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9"/>
          <p:cNvSpPr/>
          <p:nvPr/>
        </p:nvSpPr>
        <p:spPr>
          <a:xfrm>
            <a:off x="6430025" y="733900"/>
            <a:ext cx="196200" cy="1974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9"/>
          <p:cNvSpPr/>
          <p:nvPr/>
        </p:nvSpPr>
        <p:spPr>
          <a:xfrm>
            <a:off x="8382650" y="2660950"/>
            <a:ext cx="196200" cy="1974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9"/>
          <p:cNvSpPr/>
          <p:nvPr/>
        </p:nvSpPr>
        <p:spPr>
          <a:xfrm>
            <a:off x="6430025" y="4613575"/>
            <a:ext cx="196200" cy="1974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9"/>
          <p:cNvSpPr/>
          <p:nvPr/>
        </p:nvSpPr>
        <p:spPr>
          <a:xfrm>
            <a:off x="4477400" y="2660950"/>
            <a:ext cx="196200" cy="1974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9"/>
          <p:cNvSpPr/>
          <p:nvPr/>
        </p:nvSpPr>
        <p:spPr>
          <a:xfrm>
            <a:off x="7785900" y="4046225"/>
            <a:ext cx="196200" cy="1974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9"/>
          <p:cNvSpPr/>
          <p:nvPr/>
        </p:nvSpPr>
        <p:spPr>
          <a:xfrm>
            <a:off x="5009975" y="3987425"/>
            <a:ext cx="196200" cy="1974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9"/>
          <p:cNvSpPr/>
          <p:nvPr/>
        </p:nvSpPr>
        <p:spPr>
          <a:xfrm>
            <a:off x="4894025" y="1481775"/>
            <a:ext cx="196200" cy="1974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9"/>
          <p:cNvSpPr/>
          <p:nvPr/>
        </p:nvSpPr>
        <p:spPr>
          <a:xfrm>
            <a:off x="7785900" y="1284375"/>
            <a:ext cx="196200" cy="1974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06" name="Google Shape;1006;p59"/>
          <p:cNvPicPr preferRelativeResize="0"/>
          <p:nvPr/>
        </p:nvPicPr>
        <p:blipFill>
          <a:blip r:embed="rId7">
            <a:alphaModFix/>
          </a:blip>
          <a:stretch>
            <a:fillRect/>
          </a:stretch>
        </p:blipFill>
        <p:spPr>
          <a:xfrm>
            <a:off x="3998675" y="931300"/>
            <a:ext cx="572700" cy="572700"/>
          </a:xfrm>
          <a:prstGeom prst="rect">
            <a:avLst/>
          </a:prstGeom>
          <a:noFill/>
          <a:ln>
            <a:noFill/>
          </a:ln>
        </p:spPr>
      </p:pic>
      <p:sp>
        <p:nvSpPr>
          <p:cNvPr id="1007" name="Google Shape;1007;p59"/>
          <p:cNvSpPr txBox="1"/>
          <p:nvPr/>
        </p:nvSpPr>
        <p:spPr>
          <a:xfrm>
            <a:off x="129600" y="1701400"/>
            <a:ext cx="4080000" cy="95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Next, find surrounding 8 neighbors of collector’s position (8 neighbors are defined in 8 clockwise directions)</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Each neighbor has lower range geohash and upper range geohash.</a:t>
            </a:r>
            <a:endParaRPr>
              <a:latin typeface="Open Sans"/>
              <a:ea typeface="Open Sans"/>
              <a:cs typeface="Open Sans"/>
              <a:sym typeface="Open Sans"/>
            </a:endParaRPr>
          </a:p>
        </p:txBody>
      </p:sp>
      <p:cxnSp>
        <p:nvCxnSpPr>
          <p:cNvPr id="1008" name="Google Shape;1008;p59"/>
          <p:cNvCxnSpPr>
            <a:endCxn id="999" idx="2"/>
          </p:cNvCxnSpPr>
          <p:nvPr/>
        </p:nvCxnSpPr>
        <p:spPr>
          <a:xfrm rot="10800000" flipH="1">
            <a:off x="6745550" y="2759650"/>
            <a:ext cx="1637100" cy="15300"/>
          </a:xfrm>
          <a:prstGeom prst="straightConnector1">
            <a:avLst/>
          </a:prstGeom>
          <a:noFill/>
          <a:ln w="9525" cap="flat" cmpd="sng">
            <a:solidFill>
              <a:schemeClr val="dk2"/>
            </a:solidFill>
            <a:prstDash val="solid"/>
            <a:round/>
            <a:headEnd type="stealth" w="med" len="med"/>
            <a:tailEnd type="triangle" w="med" len="med"/>
          </a:ln>
        </p:spPr>
      </p:cxnSp>
      <p:sp>
        <p:nvSpPr>
          <p:cNvPr id="1009" name="Google Shape;1009;p59"/>
          <p:cNvSpPr txBox="1"/>
          <p:nvPr/>
        </p:nvSpPr>
        <p:spPr>
          <a:xfrm>
            <a:off x="7115600" y="2714975"/>
            <a:ext cx="937800" cy="36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Radius</a:t>
            </a:r>
            <a:endParaRPr>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97"/>
                                        </p:tgtEl>
                                        <p:attrNameLst>
                                          <p:attrName>style.visibility</p:attrName>
                                        </p:attrNameLst>
                                      </p:cBhvr>
                                      <p:to>
                                        <p:strVal val="visible"/>
                                      </p:to>
                                    </p:set>
                                    <p:animEffect transition="in" filter="fade">
                                      <p:cBhvr>
                                        <p:cTn id="7" dur="1000"/>
                                        <p:tgtEl>
                                          <p:spTgt spid="997"/>
                                        </p:tgtEl>
                                      </p:cBhvr>
                                    </p:animEffect>
                                  </p:childTnLst>
                                </p:cTn>
                              </p:par>
                              <p:par>
                                <p:cTn id="8" presetID="10" presetClass="entr" presetSubtype="0" fill="hold" nodeType="withEffect">
                                  <p:stCondLst>
                                    <p:cond delay="0"/>
                                  </p:stCondLst>
                                  <p:childTnLst>
                                    <p:set>
                                      <p:cBhvr>
                                        <p:cTn id="9" dur="1" fill="hold">
                                          <p:stCondLst>
                                            <p:cond delay="0"/>
                                          </p:stCondLst>
                                        </p:cTn>
                                        <p:tgtEl>
                                          <p:spTgt spid="998"/>
                                        </p:tgtEl>
                                        <p:attrNameLst>
                                          <p:attrName>style.visibility</p:attrName>
                                        </p:attrNameLst>
                                      </p:cBhvr>
                                      <p:to>
                                        <p:strVal val="visible"/>
                                      </p:to>
                                    </p:set>
                                    <p:animEffect transition="in" filter="fade">
                                      <p:cBhvr>
                                        <p:cTn id="10" dur="1000"/>
                                        <p:tgtEl>
                                          <p:spTgt spid="998"/>
                                        </p:tgtEl>
                                      </p:cBhvr>
                                    </p:animEffect>
                                  </p:childTnLst>
                                </p:cTn>
                              </p:par>
                              <p:par>
                                <p:cTn id="11" presetID="10" presetClass="entr" presetSubtype="0" fill="hold" nodeType="withEffect">
                                  <p:stCondLst>
                                    <p:cond delay="0"/>
                                  </p:stCondLst>
                                  <p:childTnLst>
                                    <p:set>
                                      <p:cBhvr>
                                        <p:cTn id="12" dur="1" fill="hold">
                                          <p:stCondLst>
                                            <p:cond delay="0"/>
                                          </p:stCondLst>
                                        </p:cTn>
                                        <p:tgtEl>
                                          <p:spTgt spid="999"/>
                                        </p:tgtEl>
                                        <p:attrNameLst>
                                          <p:attrName>style.visibility</p:attrName>
                                        </p:attrNameLst>
                                      </p:cBhvr>
                                      <p:to>
                                        <p:strVal val="visible"/>
                                      </p:to>
                                    </p:set>
                                    <p:animEffect transition="in" filter="fade">
                                      <p:cBhvr>
                                        <p:cTn id="13" dur="1000"/>
                                        <p:tgtEl>
                                          <p:spTgt spid="999"/>
                                        </p:tgtEl>
                                      </p:cBhvr>
                                    </p:animEffect>
                                  </p:childTnLst>
                                </p:cTn>
                              </p:par>
                              <p:par>
                                <p:cTn id="14" presetID="10" presetClass="entr" presetSubtype="0" fill="hold" nodeType="withEffect">
                                  <p:stCondLst>
                                    <p:cond delay="0"/>
                                  </p:stCondLst>
                                  <p:childTnLst>
                                    <p:set>
                                      <p:cBhvr>
                                        <p:cTn id="15" dur="1" fill="hold">
                                          <p:stCondLst>
                                            <p:cond delay="0"/>
                                          </p:stCondLst>
                                        </p:cTn>
                                        <p:tgtEl>
                                          <p:spTgt spid="1000"/>
                                        </p:tgtEl>
                                        <p:attrNameLst>
                                          <p:attrName>style.visibility</p:attrName>
                                        </p:attrNameLst>
                                      </p:cBhvr>
                                      <p:to>
                                        <p:strVal val="visible"/>
                                      </p:to>
                                    </p:set>
                                    <p:animEffect transition="in" filter="fade">
                                      <p:cBhvr>
                                        <p:cTn id="16" dur="1000"/>
                                        <p:tgtEl>
                                          <p:spTgt spid="1000"/>
                                        </p:tgtEl>
                                      </p:cBhvr>
                                    </p:animEffect>
                                  </p:childTnLst>
                                </p:cTn>
                              </p:par>
                              <p:par>
                                <p:cTn id="17" presetID="10" presetClass="entr" presetSubtype="0" fill="hold" nodeType="withEffect">
                                  <p:stCondLst>
                                    <p:cond delay="0"/>
                                  </p:stCondLst>
                                  <p:childTnLst>
                                    <p:set>
                                      <p:cBhvr>
                                        <p:cTn id="18" dur="1" fill="hold">
                                          <p:stCondLst>
                                            <p:cond delay="0"/>
                                          </p:stCondLst>
                                        </p:cTn>
                                        <p:tgtEl>
                                          <p:spTgt spid="1002"/>
                                        </p:tgtEl>
                                        <p:attrNameLst>
                                          <p:attrName>style.visibility</p:attrName>
                                        </p:attrNameLst>
                                      </p:cBhvr>
                                      <p:to>
                                        <p:strVal val="visible"/>
                                      </p:to>
                                    </p:set>
                                    <p:animEffect transition="in" filter="fade">
                                      <p:cBhvr>
                                        <p:cTn id="19" dur="1000"/>
                                        <p:tgtEl>
                                          <p:spTgt spid="1002"/>
                                        </p:tgtEl>
                                      </p:cBhvr>
                                    </p:animEffect>
                                  </p:childTnLst>
                                </p:cTn>
                              </p:par>
                              <p:par>
                                <p:cTn id="20" presetID="10" presetClass="entr" presetSubtype="0" fill="hold" nodeType="withEffect">
                                  <p:stCondLst>
                                    <p:cond delay="0"/>
                                  </p:stCondLst>
                                  <p:childTnLst>
                                    <p:set>
                                      <p:cBhvr>
                                        <p:cTn id="21" dur="1" fill="hold">
                                          <p:stCondLst>
                                            <p:cond delay="0"/>
                                          </p:stCondLst>
                                        </p:cTn>
                                        <p:tgtEl>
                                          <p:spTgt spid="1003"/>
                                        </p:tgtEl>
                                        <p:attrNameLst>
                                          <p:attrName>style.visibility</p:attrName>
                                        </p:attrNameLst>
                                      </p:cBhvr>
                                      <p:to>
                                        <p:strVal val="visible"/>
                                      </p:to>
                                    </p:set>
                                    <p:animEffect transition="in" filter="fade">
                                      <p:cBhvr>
                                        <p:cTn id="22" dur="1000"/>
                                        <p:tgtEl>
                                          <p:spTgt spid="1003"/>
                                        </p:tgtEl>
                                      </p:cBhvr>
                                    </p:animEffect>
                                  </p:childTnLst>
                                </p:cTn>
                              </p:par>
                              <p:par>
                                <p:cTn id="23" presetID="10" presetClass="entr" presetSubtype="0" fill="hold" nodeType="withEffect">
                                  <p:stCondLst>
                                    <p:cond delay="0"/>
                                  </p:stCondLst>
                                  <p:childTnLst>
                                    <p:set>
                                      <p:cBhvr>
                                        <p:cTn id="24" dur="1" fill="hold">
                                          <p:stCondLst>
                                            <p:cond delay="0"/>
                                          </p:stCondLst>
                                        </p:cTn>
                                        <p:tgtEl>
                                          <p:spTgt spid="1004"/>
                                        </p:tgtEl>
                                        <p:attrNameLst>
                                          <p:attrName>style.visibility</p:attrName>
                                        </p:attrNameLst>
                                      </p:cBhvr>
                                      <p:to>
                                        <p:strVal val="visible"/>
                                      </p:to>
                                    </p:set>
                                    <p:animEffect transition="in" filter="fade">
                                      <p:cBhvr>
                                        <p:cTn id="25" dur="1000"/>
                                        <p:tgtEl>
                                          <p:spTgt spid="1004"/>
                                        </p:tgtEl>
                                      </p:cBhvr>
                                    </p:animEffect>
                                  </p:childTnLst>
                                </p:cTn>
                              </p:par>
                              <p:par>
                                <p:cTn id="26" presetID="10" presetClass="entr" presetSubtype="0" fill="hold" nodeType="withEffect">
                                  <p:stCondLst>
                                    <p:cond delay="0"/>
                                  </p:stCondLst>
                                  <p:childTnLst>
                                    <p:set>
                                      <p:cBhvr>
                                        <p:cTn id="27" dur="1" fill="hold">
                                          <p:stCondLst>
                                            <p:cond delay="0"/>
                                          </p:stCondLst>
                                        </p:cTn>
                                        <p:tgtEl>
                                          <p:spTgt spid="1005"/>
                                        </p:tgtEl>
                                        <p:attrNameLst>
                                          <p:attrName>style.visibility</p:attrName>
                                        </p:attrNameLst>
                                      </p:cBhvr>
                                      <p:to>
                                        <p:strVal val="visible"/>
                                      </p:to>
                                    </p:set>
                                    <p:animEffect transition="in" filter="fade">
                                      <p:cBhvr>
                                        <p:cTn id="28" dur="1000"/>
                                        <p:tgtEl>
                                          <p:spTgt spid="1005"/>
                                        </p:tgtEl>
                                      </p:cBhvr>
                                    </p:animEffect>
                                  </p:childTnLst>
                                </p:cTn>
                              </p:par>
                              <p:par>
                                <p:cTn id="29" presetID="10" presetClass="entr" presetSubtype="0" fill="hold" nodeType="withEffect">
                                  <p:stCondLst>
                                    <p:cond delay="0"/>
                                  </p:stCondLst>
                                  <p:childTnLst>
                                    <p:set>
                                      <p:cBhvr>
                                        <p:cTn id="30" dur="1" fill="hold">
                                          <p:stCondLst>
                                            <p:cond delay="0"/>
                                          </p:stCondLst>
                                        </p:cTn>
                                        <p:tgtEl>
                                          <p:spTgt spid="1001"/>
                                        </p:tgtEl>
                                        <p:attrNameLst>
                                          <p:attrName>style.visibility</p:attrName>
                                        </p:attrNameLst>
                                      </p:cBhvr>
                                      <p:to>
                                        <p:strVal val="visible"/>
                                      </p:to>
                                    </p:set>
                                    <p:animEffect transition="in" filter="fade">
                                      <p:cBhvr>
                                        <p:cTn id="31" dur="900"/>
                                        <p:tgtEl>
                                          <p:spTgt spid="1001"/>
                                        </p:tgtEl>
                                      </p:cBhvr>
                                    </p:animEffect>
                                  </p:childTnLst>
                                </p:cTn>
                              </p:par>
                              <p:par>
                                <p:cTn id="32" presetID="10" presetClass="entr" presetSubtype="0" fill="hold" nodeType="withEffect">
                                  <p:stCondLst>
                                    <p:cond delay="0"/>
                                  </p:stCondLst>
                                  <p:childTnLst>
                                    <p:set>
                                      <p:cBhvr>
                                        <p:cTn id="33" dur="1" fill="hold">
                                          <p:stCondLst>
                                            <p:cond delay="0"/>
                                          </p:stCondLst>
                                        </p:cTn>
                                        <p:tgtEl>
                                          <p:spTgt spid="1006"/>
                                        </p:tgtEl>
                                        <p:attrNameLst>
                                          <p:attrName>style.visibility</p:attrName>
                                        </p:attrNameLst>
                                      </p:cBhvr>
                                      <p:to>
                                        <p:strVal val="visible"/>
                                      </p:to>
                                    </p:set>
                                    <p:animEffect transition="in" filter="fade">
                                      <p:cBhvr>
                                        <p:cTn id="34" dur="1000"/>
                                        <p:tgtEl>
                                          <p:spTgt spid="1006"/>
                                        </p:tgtEl>
                                      </p:cBhvr>
                                    </p:animEffect>
                                  </p:childTnLst>
                                </p:cTn>
                              </p:par>
                              <p:par>
                                <p:cTn id="35" presetID="10" presetClass="entr" presetSubtype="0" fill="hold" nodeType="withEffect">
                                  <p:stCondLst>
                                    <p:cond delay="0"/>
                                  </p:stCondLst>
                                  <p:childTnLst>
                                    <p:set>
                                      <p:cBhvr>
                                        <p:cTn id="36" dur="1" fill="hold">
                                          <p:stCondLst>
                                            <p:cond delay="0"/>
                                          </p:stCondLst>
                                        </p:cTn>
                                        <p:tgtEl>
                                          <p:spTgt spid="1008"/>
                                        </p:tgtEl>
                                        <p:attrNameLst>
                                          <p:attrName>style.visibility</p:attrName>
                                        </p:attrNameLst>
                                      </p:cBhvr>
                                      <p:to>
                                        <p:strVal val="visible"/>
                                      </p:to>
                                    </p:set>
                                    <p:animEffect transition="in" filter="fade">
                                      <p:cBhvr>
                                        <p:cTn id="37" dur="1000"/>
                                        <p:tgtEl>
                                          <p:spTgt spid="1008"/>
                                        </p:tgtEl>
                                      </p:cBhvr>
                                    </p:animEffect>
                                  </p:childTnLst>
                                </p:cTn>
                              </p:par>
                              <p:par>
                                <p:cTn id="38" presetID="10" presetClass="entr" presetSubtype="0" fill="hold" nodeType="withEffect">
                                  <p:stCondLst>
                                    <p:cond delay="0"/>
                                  </p:stCondLst>
                                  <p:childTnLst>
                                    <p:set>
                                      <p:cBhvr>
                                        <p:cTn id="39" dur="1" fill="hold">
                                          <p:stCondLst>
                                            <p:cond delay="0"/>
                                          </p:stCondLst>
                                        </p:cTn>
                                        <p:tgtEl>
                                          <p:spTgt spid="1009"/>
                                        </p:tgtEl>
                                        <p:attrNameLst>
                                          <p:attrName>style.visibility</p:attrName>
                                        </p:attrNameLst>
                                      </p:cBhvr>
                                      <p:to>
                                        <p:strVal val="visible"/>
                                      </p:to>
                                    </p:set>
                                    <p:animEffect transition="in" filter="fade">
                                      <p:cBhvr>
                                        <p:cTn id="40" dur="1000"/>
                                        <p:tgtEl>
                                          <p:spTgt spid="1009"/>
                                        </p:tgtEl>
                                      </p:cBhvr>
                                    </p:animEffect>
                                  </p:childTnLst>
                                </p:cTn>
                              </p:par>
                              <p:par>
                                <p:cTn id="41" presetID="10" presetClass="entr" presetSubtype="0" fill="hold" nodeType="withEffect">
                                  <p:stCondLst>
                                    <p:cond delay="0"/>
                                  </p:stCondLst>
                                  <p:childTnLst>
                                    <p:set>
                                      <p:cBhvr>
                                        <p:cTn id="42" dur="1" fill="hold">
                                          <p:stCondLst>
                                            <p:cond delay="0"/>
                                          </p:stCondLst>
                                        </p:cTn>
                                        <p:tgtEl>
                                          <p:spTgt spid="1007"/>
                                        </p:tgtEl>
                                        <p:attrNameLst>
                                          <p:attrName>style.visibility</p:attrName>
                                        </p:attrNameLst>
                                      </p:cBhvr>
                                      <p:to>
                                        <p:strVal val="visible"/>
                                      </p:to>
                                    </p:set>
                                    <p:animEffect transition="in" filter="fade">
                                      <p:cBhvr>
                                        <p:cTn id="43" dur="1000"/>
                                        <p:tgtEl>
                                          <p:spTgt spid="10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3"/>
        <p:cNvGrpSpPr/>
        <p:nvPr/>
      </p:nvGrpSpPr>
      <p:grpSpPr>
        <a:xfrm>
          <a:off x="0" y="0"/>
          <a:ext cx="0" cy="0"/>
          <a:chOff x="0" y="0"/>
          <a:chExt cx="0" cy="0"/>
        </a:xfrm>
      </p:grpSpPr>
      <p:sp>
        <p:nvSpPr>
          <p:cNvPr id="1014" name="Google Shape;1014;p60"/>
          <p:cNvSpPr txBox="1">
            <a:spLocks noGrp="1"/>
          </p:cNvSpPr>
          <p:nvPr>
            <p:ph type="title" idx="4294967295"/>
          </p:nvPr>
        </p:nvSpPr>
        <p:spPr>
          <a:xfrm>
            <a:off x="367225" y="161200"/>
            <a:ext cx="8620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53B5C"/>
                </a:solidFill>
              </a:rPr>
              <a:t>Search nearby Scrap implementing Geohash</a:t>
            </a:r>
            <a:endParaRPr sz="2500">
              <a:solidFill>
                <a:srgbClr val="053B5C"/>
              </a:solidFill>
            </a:endParaRPr>
          </a:p>
        </p:txBody>
      </p:sp>
      <p:pic>
        <p:nvPicPr>
          <p:cNvPr id="1015" name="Google Shape;1015;p60"/>
          <p:cNvPicPr preferRelativeResize="0"/>
          <p:nvPr/>
        </p:nvPicPr>
        <p:blipFill>
          <a:blip r:embed="rId3">
            <a:alphaModFix/>
          </a:blip>
          <a:stretch>
            <a:fillRect/>
          </a:stretch>
        </p:blipFill>
        <p:spPr>
          <a:xfrm>
            <a:off x="5557223" y="2787304"/>
            <a:ext cx="196183" cy="197471"/>
          </a:xfrm>
          <a:prstGeom prst="rect">
            <a:avLst/>
          </a:prstGeom>
          <a:noFill/>
          <a:ln>
            <a:noFill/>
          </a:ln>
        </p:spPr>
      </p:pic>
      <p:grpSp>
        <p:nvGrpSpPr>
          <p:cNvPr id="1016" name="Google Shape;1016;p60"/>
          <p:cNvGrpSpPr/>
          <p:nvPr/>
        </p:nvGrpSpPr>
        <p:grpSpPr>
          <a:xfrm>
            <a:off x="5653906" y="2464857"/>
            <a:ext cx="516493" cy="520017"/>
            <a:chOff x="3988738" y="824751"/>
            <a:chExt cx="1359549" cy="1359523"/>
          </a:xfrm>
        </p:grpSpPr>
        <p:pic>
          <p:nvPicPr>
            <p:cNvPr id="1017" name="Google Shape;1017;p60"/>
            <p:cNvPicPr preferRelativeResize="0"/>
            <p:nvPr/>
          </p:nvPicPr>
          <p:blipFill>
            <a:blip r:embed="rId4">
              <a:alphaModFix/>
            </a:blip>
            <a:stretch>
              <a:fillRect/>
            </a:stretch>
          </p:blipFill>
          <p:spPr>
            <a:xfrm>
              <a:off x="3988738" y="824751"/>
              <a:ext cx="1359549" cy="1359523"/>
            </a:xfrm>
            <a:prstGeom prst="rect">
              <a:avLst/>
            </a:prstGeom>
            <a:noFill/>
            <a:ln>
              <a:noFill/>
            </a:ln>
          </p:spPr>
        </p:pic>
        <p:pic>
          <p:nvPicPr>
            <p:cNvPr id="1018" name="Google Shape;1018;p60"/>
            <p:cNvPicPr preferRelativeResize="0"/>
            <p:nvPr/>
          </p:nvPicPr>
          <p:blipFill>
            <a:blip r:embed="rId5">
              <a:alphaModFix/>
            </a:blip>
            <a:stretch>
              <a:fillRect/>
            </a:stretch>
          </p:blipFill>
          <p:spPr>
            <a:xfrm>
              <a:off x="4410351" y="1098950"/>
              <a:ext cx="492225" cy="492225"/>
            </a:xfrm>
            <a:prstGeom prst="rect">
              <a:avLst/>
            </a:prstGeom>
            <a:noFill/>
            <a:ln>
              <a:noFill/>
            </a:ln>
          </p:spPr>
        </p:pic>
      </p:grpSp>
      <p:pic>
        <p:nvPicPr>
          <p:cNvPr id="1019" name="Google Shape;1019;p60"/>
          <p:cNvPicPr preferRelativeResize="0"/>
          <p:nvPr/>
        </p:nvPicPr>
        <p:blipFill>
          <a:blip r:embed="rId6">
            <a:alphaModFix/>
          </a:blip>
          <a:stretch>
            <a:fillRect/>
          </a:stretch>
        </p:blipFill>
        <p:spPr>
          <a:xfrm>
            <a:off x="6063377" y="2321625"/>
            <a:ext cx="358921" cy="361274"/>
          </a:xfrm>
          <a:prstGeom prst="rect">
            <a:avLst/>
          </a:prstGeom>
          <a:noFill/>
          <a:ln>
            <a:noFill/>
          </a:ln>
        </p:spPr>
      </p:pic>
      <p:sp>
        <p:nvSpPr>
          <p:cNvPr id="1020" name="Google Shape;1020;p60"/>
          <p:cNvSpPr/>
          <p:nvPr/>
        </p:nvSpPr>
        <p:spPr>
          <a:xfrm>
            <a:off x="3955400" y="940538"/>
            <a:ext cx="3913500" cy="3891000"/>
          </a:xfrm>
          <a:prstGeom prst="flowChartConnector">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0"/>
          <p:cNvSpPr/>
          <p:nvPr/>
        </p:nvSpPr>
        <p:spPr>
          <a:xfrm>
            <a:off x="5814050" y="860300"/>
            <a:ext cx="196200" cy="1974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0"/>
          <p:cNvSpPr/>
          <p:nvPr/>
        </p:nvSpPr>
        <p:spPr>
          <a:xfrm>
            <a:off x="7766675" y="2787350"/>
            <a:ext cx="196200" cy="1974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0"/>
          <p:cNvSpPr/>
          <p:nvPr/>
        </p:nvSpPr>
        <p:spPr>
          <a:xfrm>
            <a:off x="5814050" y="4739975"/>
            <a:ext cx="196200" cy="1974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0"/>
          <p:cNvSpPr/>
          <p:nvPr/>
        </p:nvSpPr>
        <p:spPr>
          <a:xfrm>
            <a:off x="3861425" y="2787350"/>
            <a:ext cx="196200" cy="1974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0"/>
          <p:cNvSpPr/>
          <p:nvPr/>
        </p:nvSpPr>
        <p:spPr>
          <a:xfrm>
            <a:off x="7169925" y="4172625"/>
            <a:ext cx="196200" cy="1974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0"/>
          <p:cNvSpPr/>
          <p:nvPr/>
        </p:nvSpPr>
        <p:spPr>
          <a:xfrm>
            <a:off x="4394000" y="4113825"/>
            <a:ext cx="196200" cy="1974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0"/>
          <p:cNvSpPr/>
          <p:nvPr/>
        </p:nvSpPr>
        <p:spPr>
          <a:xfrm>
            <a:off x="4278050" y="1608175"/>
            <a:ext cx="196200" cy="1974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0"/>
          <p:cNvSpPr/>
          <p:nvPr/>
        </p:nvSpPr>
        <p:spPr>
          <a:xfrm>
            <a:off x="7169925" y="1410775"/>
            <a:ext cx="196200" cy="1974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9" name="Google Shape;1029;p60"/>
          <p:cNvPicPr preferRelativeResize="0"/>
          <p:nvPr/>
        </p:nvPicPr>
        <p:blipFill>
          <a:blip r:embed="rId7">
            <a:alphaModFix/>
          </a:blip>
          <a:stretch>
            <a:fillRect/>
          </a:stretch>
        </p:blipFill>
        <p:spPr>
          <a:xfrm>
            <a:off x="3339973" y="3716825"/>
            <a:ext cx="413658" cy="457288"/>
          </a:xfrm>
          <a:prstGeom prst="rect">
            <a:avLst/>
          </a:prstGeom>
          <a:noFill/>
          <a:ln>
            <a:noFill/>
          </a:ln>
        </p:spPr>
      </p:pic>
      <p:pic>
        <p:nvPicPr>
          <p:cNvPr id="1030" name="Google Shape;1030;p60"/>
          <p:cNvPicPr preferRelativeResize="0"/>
          <p:nvPr/>
        </p:nvPicPr>
        <p:blipFill>
          <a:blip r:embed="rId8">
            <a:alphaModFix/>
          </a:blip>
          <a:stretch>
            <a:fillRect/>
          </a:stretch>
        </p:blipFill>
        <p:spPr>
          <a:xfrm>
            <a:off x="6774998" y="3253272"/>
            <a:ext cx="591133" cy="582203"/>
          </a:xfrm>
          <a:prstGeom prst="rect">
            <a:avLst/>
          </a:prstGeom>
          <a:noFill/>
          <a:ln>
            <a:noFill/>
          </a:ln>
        </p:spPr>
      </p:pic>
      <p:pic>
        <p:nvPicPr>
          <p:cNvPr id="1031" name="Google Shape;1031;p60"/>
          <p:cNvPicPr preferRelativeResize="0"/>
          <p:nvPr/>
        </p:nvPicPr>
        <p:blipFill>
          <a:blip r:embed="rId9">
            <a:alphaModFix/>
          </a:blip>
          <a:stretch>
            <a:fillRect/>
          </a:stretch>
        </p:blipFill>
        <p:spPr>
          <a:xfrm>
            <a:off x="7801800" y="1273905"/>
            <a:ext cx="358925" cy="531679"/>
          </a:xfrm>
          <a:prstGeom prst="rect">
            <a:avLst/>
          </a:prstGeom>
          <a:noFill/>
          <a:ln>
            <a:noFill/>
          </a:ln>
        </p:spPr>
      </p:pic>
      <p:pic>
        <p:nvPicPr>
          <p:cNvPr id="1032" name="Google Shape;1032;p60"/>
          <p:cNvPicPr preferRelativeResize="0"/>
          <p:nvPr/>
        </p:nvPicPr>
        <p:blipFill>
          <a:blip r:embed="rId10">
            <a:alphaModFix/>
          </a:blip>
          <a:stretch>
            <a:fillRect/>
          </a:stretch>
        </p:blipFill>
        <p:spPr>
          <a:xfrm>
            <a:off x="4057627" y="1982544"/>
            <a:ext cx="413647" cy="482296"/>
          </a:xfrm>
          <a:prstGeom prst="rect">
            <a:avLst/>
          </a:prstGeom>
          <a:noFill/>
          <a:ln>
            <a:noFill/>
          </a:ln>
        </p:spPr>
      </p:pic>
      <p:pic>
        <p:nvPicPr>
          <p:cNvPr id="1033" name="Google Shape;1033;p60"/>
          <p:cNvPicPr preferRelativeResize="0"/>
          <p:nvPr/>
        </p:nvPicPr>
        <p:blipFill>
          <a:blip r:embed="rId11">
            <a:alphaModFix/>
          </a:blip>
          <a:stretch>
            <a:fillRect/>
          </a:stretch>
        </p:blipFill>
        <p:spPr>
          <a:xfrm>
            <a:off x="4995225" y="4042683"/>
            <a:ext cx="308705" cy="457290"/>
          </a:xfrm>
          <a:prstGeom prst="rect">
            <a:avLst/>
          </a:prstGeom>
          <a:noFill/>
          <a:ln>
            <a:noFill/>
          </a:ln>
        </p:spPr>
      </p:pic>
      <p:pic>
        <p:nvPicPr>
          <p:cNvPr id="1034" name="Google Shape;1034;p60"/>
          <p:cNvPicPr preferRelativeResize="0"/>
          <p:nvPr/>
        </p:nvPicPr>
        <p:blipFill>
          <a:blip r:embed="rId12">
            <a:alphaModFix/>
          </a:blip>
          <a:stretch>
            <a:fillRect/>
          </a:stretch>
        </p:blipFill>
        <p:spPr>
          <a:xfrm>
            <a:off x="4278050" y="2116825"/>
            <a:ext cx="516500" cy="516500"/>
          </a:xfrm>
          <a:prstGeom prst="rect">
            <a:avLst/>
          </a:prstGeom>
          <a:noFill/>
          <a:ln>
            <a:noFill/>
          </a:ln>
        </p:spPr>
      </p:pic>
      <p:pic>
        <p:nvPicPr>
          <p:cNvPr id="1035" name="Google Shape;1035;p60"/>
          <p:cNvPicPr preferRelativeResize="0"/>
          <p:nvPr/>
        </p:nvPicPr>
        <p:blipFill>
          <a:blip r:embed="rId12">
            <a:alphaModFix/>
          </a:blip>
          <a:stretch>
            <a:fillRect/>
          </a:stretch>
        </p:blipFill>
        <p:spPr>
          <a:xfrm>
            <a:off x="5137400" y="4113825"/>
            <a:ext cx="516500" cy="516500"/>
          </a:xfrm>
          <a:prstGeom prst="rect">
            <a:avLst/>
          </a:prstGeom>
          <a:noFill/>
          <a:ln>
            <a:noFill/>
          </a:ln>
        </p:spPr>
      </p:pic>
      <p:pic>
        <p:nvPicPr>
          <p:cNvPr id="1036" name="Google Shape;1036;p60"/>
          <p:cNvPicPr preferRelativeResize="0"/>
          <p:nvPr/>
        </p:nvPicPr>
        <p:blipFill>
          <a:blip r:embed="rId12">
            <a:alphaModFix/>
          </a:blip>
          <a:stretch>
            <a:fillRect/>
          </a:stretch>
        </p:blipFill>
        <p:spPr>
          <a:xfrm>
            <a:off x="7009775" y="3526175"/>
            <a:ext cx="516500" cy="516500"/>
          </a:xfrm>
          <a:prstGeom prst="rect">
            <a:avLst/>
          </a:prstGeom>
          <a:noFill/>
          <a:ln>
            <a:noFill/>
          </a:ln>
        </p:spPr>
      </p:pic>
      <p:pic>
        <p:nvPicPr>
          <p:cNvPr id="1037" name="Google Shape;1037;p60"/>
          <p:cNvPicPr preferRelativeResize="0"/>
          <p:nvPr/>
        </p:nvPicPr>
        <p:blipFill>
          <a:blip r:embed="rId13">
            <a:alphaModFix/>
          </a:blip>
          <a:stretch>
            <a:fillRect/>
          </a:stretch>
        </p:blipFill>
        <p:spPr>
          <a:xfrm>
            <a:off x="7962875" y="1469238"/>
            <a:ext cx="358925" cy="358925"/>
          </a:xfrm>
          <a:prstGeom prst="rect">
            <a:avLst/>
          </a:prstGeom>
          <a:noFill/>
          <a:ln>
            <a:noFill/>
          </a:ln>
        </p:spPr>
      </p:pic>
      <p:pic>
        <p:nvPicPr>
          <p:cNvPr id="1038" name="Google Shape;1038;p60"/>
          <p:cNvPicPr preferRelativeResize="0"/>
          <p:nvPr/>
        </p:nvPicPr>
        <p:blipFill>
          <a:blip r:embed="rId13">
            <a:alphaModFix/>
          </a:blip>
          <a:stretch>
            <a:fillRect/>
          </a:stretch>
        </p:blipFill>
        <p:spPr>
          <a:xfrm>
            <a:off x="3487875" y="3876088"/>
            <a:ext cx="358925" cy="358925"/>
          </a:xfrm>
          <a:prstGeom prst="rect">
            <a:avLst/>
          </a:prstGeom>
          <a:noFill/>
          <a:ln>
            <a:noFill/>
          </a:ln>
        </p:spPr>
      </p:pic>
      <p:sp>
        <p:nvSpPr>
          <p:cNvPr id="1039" name="Google Shape;1039;p60"/>
          <p:cNvSpPr txBox="1"/>
          <p:nvPr/>
        </p:nvSpPr>
        <p:spPr>
          <a:xfrm>
            <a:off x="35625" y="1169000"/>
            <a:ext cx="3913500" cy="95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latin typeface="Open Sans"/>
                <a:ea typeface="Open Sans"/>
                <a:cs typeface="Open Sans"/>
                <a:sym typeface="Open Sans"/>
              </a:rPr>
              <a:t>Next, search for scraps that have geohashing code in the range from lower range geohash and upper range geohash</a:t>
            </a:r>
            <a:endParaRPr sz="1500">
              <a:latin typeface="Open Sans"/>
              <a:ea typeface="Open Sans"/>
              <a:cs typeface="Open Sans"/>
              <a:sym typeface="Open Sans"/>
            </a:endParaRPr>
          </a:p>
        </p:txBody>
      </p:sp>
      <p:sp>
        <p:nvSpPr>
          <p:cNvPr id="1040" name="Google Shape;1040;p60"/>
          <p:cNvSpPr txBox="1"/>
          <p:nvPr/>
        </p:nvSpPr>
        <p:spPr>
          <a:xfrm>
            <a:off x="6339300" y="3835475"/>
            <a:ext cx="1462500" cy="39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w3gvwt1</a:t>
            </a:r>
            <a:endParaRPr>
              <a:latin typeface="Open Sans"/>
              <a:ea typeface="Open Sans"/>
              <a:cs typeface="Open Sans"/>
              <a:sym typeface="Open Sans"/>
            </a:endParaRPr>
          </a:p>
        </p:txBody>
      </p:sp>
      <p:sp>
        <p:nvSpPr>
          <p:cNvPr id="1041" name="Google Shape;1041;p60"/>
          <p:cNvSpPr txBox="1"/>
          <p:nvPr/>
        </p:nvSpPr>
        <p:spPr>
          <a:xfrm>
            <a:off x="4590188" y="4392013"/>
            <a:ext cx="1462500" cy="39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w3gvwt3</a:t>
            </a:r>
            <a:endParaRPr>
              <a:latin typeface="Open Sans"/>
              <a:ea typeface="Open Sans"/>
              <a:cs typeface="Open Sans"/>
              <a:sym typeface="Open Sans"/>
            </a:endParaRPr>
          </a:p>
        </p:txBody>
      </p:sp>
      <p:sp>
        <p:nvSpPr>
          <p:cNvPr id="1042" name="Google Shape;1042;p60"/>
          <p:cNvSpPr txBox="1"/>
          <p:nvPr/>
        </p:nvSpPr>
        <p:spPr>
          <a:xfrm>
            <a:off x="3580025" y="2405388"/>
            <a:ext cx="1462500" cy="39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w3gvwt2</a:t>
            </a:r>
            <a:endParaRPr>
              <a:latin typeface="Open Sans"/>
              <a:ea typeface="Open Sans"/>
              <a:cs typeface="Open Sans"/>
              <a:sym typeface="Open Sans"/>
            </a:endParaRPr>
          </a:p>
        </p:txBody>
      </p:sp>
      <p:sp>
        <p:nvSpPr>
          <p:cNvPr id="1043" name="Google Shape;1043;p60"/>
          <p:cNvSpPr txBox="1"/>
          <p:nvPr/>
        </p:nvSpPr>
        <p:spPr>
          <a:xfrm>
            <a:off x="7411088" y="1828150"/>
            <a:ext cx="1462500" cy="39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w3gv234</a:t>
            </a:r>
            <a:endParaRPr>
              <a:latin typeface="Open Sans"/>
              <a:ea typeface="Open Sans"/>
              <a:cs typeface="Open Sans"/>
              <a:sym typeface="Open Sans"/>
            </a:endParaRPr>
          </a:p>
        </p:txBody>
      </p:sp>
      <p:sp>
        <p:nvSpPr>
          <p:cNvPr id="1044" name="Google Shape;1044;p60"/>
          <p:cNvSpPr txBox="1"/>
          <p:nvPr/>
        </p:nvSpPr>
        <p:spPr>
          <a:xfrm>
            <a:off x="2989500" y="4176925"/>
            <a:ext cx="1462500" cy="39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Open Sans"/>
                <a:ea typeface="Open Sans"/>
                <a:cs typeface="Open Sans"/>
                <a:sym typeface="Open Sans"/>
              </a:rPr>
              <a:t>w3gv123</a:t>
            </a:r>
            <a:endParaRPr>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1000"/>
                                        <p:tgtEl>
                                          <p:spTgt spid="1030"/>
                                        </p:tgtEl>
                                      </p:cBhvr>
                                    </p:animEffect>
                                  </p:childTnLst>
                                </p:cTn>
                              </p:par>
                              <p:par>
                                <p:cTn id="8" presetID="10" presetClass="entr" presetSubtype="0" fill="hold" nodeType="withEffect">
                                  <p:stCondLst>
                                    <p:cond delay="0"/>
                                  </p:stCondLst>
                                  <p:childTnLst>
                                    <p:set>
                                      <p:cBhvr>
                                        <p:cTn id="9" dur="1" fill="hold">
                                          <p:stCondLst>
                                            <p:cond delay="0"/>
                                          </p:stCondLst>
                                        </p:cTn>
                                        <p:tgtEl>
                                          <p:spTgt spid="1039"/>
                                        </p:tgtEl>
                                        <p:attrNameLst>
                                          <p:attrName>style.visibility</p:attrName>
                                        </p:attrNameLst>
                                      </p:cBhvr>
                                      <p:to>
                                        <p:strVal val="visible"/>
                                      </p:to>
                                    </p:set>
                                    <p:animEffect transition="in" filter="fade">
                                      <p:cBhvr>
                                        <p:cTn id="10" dur="1000"/>
                                        <p:tgtEl>
                                          <p:spTgt spid="1039"/>
                                        </p:tgtEl>
                                      </p:cBhvr>
                                    </p:animEffect>
                                  </p:childTnLst>
                                </p:cTn>
                              </p:par>
                              <p:par>
                                <p:cTn id="11" presetID="10" presetClass="entr" presetSubtype="0" fill="hold" nodeType="withEffect">
                                  <p:stCondLst>
                                    <p:cond delay="0"/>
                                  </p:stCondLst>
                                  <p:childTnLst>
                                    <p:set>
                                      <p:cBhvr>
                                        <p:cTn id="12" dur="1" fill="hold">
                                          <p:stCondLst>
                                            <p:cond delay="0"/>
                                          </p:stCondLst>
                                        </p:cTn>
                                        <p:tgtEl>
                                          <p:spTgt spid="1032"/>
                                        </p:tgtEl>
                                        <p:attrNameLst>
                                          <p:attrName>style.visibility</p:attrName>
                                        </p:attrNameLst>
                                      </p:cBhvr>
                                      <p:to>
                                        <p:strVal val="visible"/>
                                      </p:to>
                                    </p:set>
                                    <p:animEffect transition="in" filter="fade">
                                      <p:cBhvr>
                                        <p:cTn id="13" dur="1000"/>
                                        <p:tgtEl>
                                          <p:spTgt spid="1032"/>
                                        </p:tgtEl>
                                      </p:cBhvr>
                                    </p:animEffect>
                                  </p:childTnLst>
                                </p:cTn>
                              </p:par>
                              <p:par>
                                <p:cTn id="14" presetID="10" presetClass="entr" presetSubtype="0" fill="hold" nodeType="withEffect">
                                  <p:stCondLst>
                                    <p:cond delay="0"/>
                                  </p:stCondLst>
                                  <p:childTnLst>
                                    <p:set>
                                      <p:cBhvr>
                                        <p:cTn id="15" dur="1" fill="hold">
                                          <p:stCondLst>
                                            <p:cond delay="0"/>
                                          </p:stCondLst>
                                        </p:cTn>
                                        <p:tgtEl>
                                          <p:spTgt spid="1033"/>
                                        </p:tgtEl>
                                        <p:attrNameLst>
                                          <p:attrName>style.visibility</p:attrName>
                                        </p:attrNameLst>
                                      </p:cBhvr>
                                      <p:to>
                                        <p:strVal val="visible"/>
                                      </p:to>
                                    </p:set>
                                    <p:animEffect transition="in" filter="fade">
                                      <p:cBhvr>
                                        <p:cTn id="16" dur="1000"/>
                                        <p:tgtEl>
                                          <p:spTgt spid="1033"/>
                                        </p:tgtEl>
                                      </p:cBhvr>
                                    </p:animEffect>
                                  </p:childTnLst>
                                </p:cTn>
                              </p:par>
                              <p:par>
                                <p:cTn id="17" presetID="10" presetClass="entr" presetSubtype="0" fill="hold" nodeType="withEffect">
                                  <p:stCondLst>
                                    <p:cond delay="0"/>
                                  </p:stCondLst>
                                  <p:childTnLst>
                                    <p:set>
                                      <p:cBhvr>
                                        <p:cTn id="18" dur="1" fill="hold">
                                          <p:stCondLst>
                                            <p:cond delay="0"/>
                                          </p:stCondLst>
                                        </p:cTn>
                                        <p:tgtEl>
                                          <p:spTgt spid="1034"/>
                                        </p:tgtEl>
                                        <p:attrNameLst>
                                          <p:attrName>style.visibility</p:attrName>
                                        </p:attrNameLst>
                                      </p:cBhvr>
                                      <p:to>
                                        <p:strVal val="visible"/>
                                      </p:to>
                                    </p:set>
                                    <p:animEffect transition="in" filter="fade">
                                      <p:cBhvr>
                                        <p:cTn id="19" dur="1000"/>
                                        <p:tgtEl>
                                          <p:spTgt spid="1034"/>
                                        </p:tgtEl>
                                      </p:cBhvr>
                                    </p:animEffect>
                                  </p:childTnLst>
                                </p:cTn>
                              </p:par>
                              <p:par>
                                <p:cTn id="20" presetID="10" presetClass="entr" presetSubtype="0" fill="hold" nodeType="withEffect">
                                  <p:stCondLst>
                                    <p:cond delay="0"/>
                                  </p:stCondLst>
                                  <p:childTnLst>
                                    <p:set>
                                      <p:cBhvr>
                                        <p:cTn id="21" dur="1" fill="hold">
                                          <p:stCondLst>
                                            <p:cond delay="0"/>
                                          </p:stCondLst>
                                        </p:cTn>
                                        <p:tgtEl>
                                          <p:spTgt spid="1035"/>
                                        </p:tgtEl>
                                        <p:attrNameLst>
                                          <p:attrName>style.visibility</p:attrName>
                                        </p:attrNameLst>
                                      </p:cBhvr>
                                      <p:to>
                                        <p:strVal val="visible"/>
                                      </p:to>
                                    </p:set>
                                    <p:animEffect transition="in" filter="fade">
                                      <p:cBhvr>
                                        <p:cTn id="22" dur="1000"/>
                                        <p:tgtEl>
                                          <p:spTgt spid="1035"/>
                                        </p:tgtEl>
                                      </p:cBhvr>
                                    </p:animEffect>
                                  </p:childTnLst>
                                </p:cTn>
                              </p:par>
                              <p:par>
                                <p:cTn id="23" presetID="10" presetClass="entr" presetSubtype="0" fill="hold" nodeType="withEffect">
                                  <p:stCondLst>
                                    <p:cond delay="0"/>
                                  </p:stCondLst>
                                  <p:childTnLst>
                                    <p:set>
                                      <p:cBhvr>
                                        <p:cTn id="24" dur="1" fill="hold">
                                          <p:stCondLst>
                                            <p:cond delay="0"/>
                                          </p:stCondLst>
                                        </p:cTn>
                                        <p:tgtEl>
                                          <p:spTgt spid="1040"/>
                                        </p:tgtEl>
                                        <p:attrNameLst>
                                          <p:attrName>style.visibility</p:attrName>
                                        </p:attrNameLst>
                                      </p:cBhvr>
                                      <p:to>
                                        <p:strVal val="visible"/>
                                      </p:to>
                                    </p:set>
                                    <p:animEffect transition="in" filter="fade">
                                      <p:cBhvr>
                                        <p:cTn id="25" dur="1000"/>
                                        <p:tgtEl>
                                          <p:spTgt spid="1040"/>
                                        </p:tgtEl>
                                      </p:cBhvr>
                                    </p:animEffect>
                                  </p:childTnLst>
                                </p:cTn>
                              </p:par>
                              <p:par>
                                <p:cTn id="26" presetID="10" presetClass="entr" presetSubtype="0" fill="hold" nodeType="withEffect">
                                  <p:stCondLst>
                                    <p:cond delay="0"/>
                                  </p:stCondLst>
                                  <p:childTnLst>
                                    <p:set>
                                      <p:cBhvr>
                                        <p:cTn id="27" dur="1" fill="hold">
                                          <p:stCondLst>
                                            <p:cond delay="0"/>
                                          </p:stCondLst>
                                        </p:cTn>
                                        <p:tgtEl>
                                          <p:spTgt spid="1041"/>
                                        </p:tgtEl>
                                        <p:attrNameLst>
                                          <p:attrName>style.visibility</p:attrName>
                                        </p:attrNameLst>
                                      </p:cBhvr>
                                      <p:to>
                                        <p:strVal val="visible"/>
                                      </p:to>
                                    </p:set>
                                    <p:animEffect transition="in" filter="fade">
                                      <p:cBhvr>
                                        <p:cTn id="28" dur="1000"/>
                                        <p:tgtEl>
                                          <p:spTgt spid="1041"/>
                                        </p:tgtEl>
                                      </p:cBhvr>
                                    </p:animEffect>
                                  </p:childTnLst>
                                </p:cTn>
                              </p:par>
                              <p:par>
                                <p:cTn id="29" presetID="10" presetClass="entr" presetSubtype="0" fill="hold" nodeType="withEffect">
                                  <p:stCondLst>
                                    <p:cond delay="0"/>
                                  </p:stCondLst>
                                  <p:childTnLst>
                                    <p:set>
                                      <p:cBhvr>
                                        <p:cTn id="30" dur="1" fill="hold">
                                          <p:stCondLst>
                                            <p:cond delay="0"/>
                                          </p:stCondLst>
                                        </p:cTn>
                                        <p:tgtEl>
                                          <p:spTgt spid="1042"/>
                                        </p:tgtEl>
                                        <p:attrNameLst>
                                          <p:attrName>style.visibility</p:attrName>
                                        </p:attrNameLst>
                                      </p:cBhvr>
                                      <p:to>
                                        <p:strVal val="visible"/>
                                      </p:to>
                                    </p:set>
                                    <p:animEffect transition="in" filter="fade">
                                      <p:cBhvr>
                                        <p:cTn id="31" dur="1000"/>
                                        <p:tgtEl>
                                          <p:spTgt spid="1042"/>
                                        </p:tgtEl>
                                      </p:cBhvr>
                                    </p:animEffect>
                                  </p:childTnLst>
                                </p:cTn>
                              </p:par>
                              <p:par>
                                <p:cTn id="32" presetID="10" presetClass="entr" presetSubtype="0" fill="hold" nodeType="withEffect">
                                  <p:stCondLst>
                                    <p:cond delay="0"/>
                                  </p:stCondLst>
                                  <p:childTnLst>
                                    <p:set>
                                      <p:cBhvr>
                                        <p:cTn id="33" dur="1" fill="hold">
                                          <p:stCondLst>
                                            <p:cond delay="0"/>
                                          </p:stCondLst>
                                        </p:cTn>
                                        <p:tgtEl>
                                          <p:spTgt spid="1036"/>
                                        </p:tgtEl>
                                        <p:attrNameLst>
                                          <p:attrName>style.visibility</p:attrName>
                                        </p:attrNameLst>
                                      </p:cBhvr>
                                      <p:to>
                                        <p:strVal val="visible"/>
                                      </p:to>
                                    </p:set>
                                    <p:animEffect transition="in" filter="fade">
                                      <p:cBhvr>
                                        <p:cTn id="34" dur="1000"/>
                                        <p:tgtEl>
                                          <p:spTgt spid="1036"/>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1029"/>
                                        </p:tgtEl>
                                        <p:attrNameLst>
                                          <p:attrName>style.visibility</p:attrName>
                                        </p:attrNameLst>
                                      </p:cBhvr>
                                      <p:to>
                                        <p:strVal val="visible"/>
                                      </p:to>
                                    </p:set>
                                    <p:animEffect transition="in" filter="fade">
                                      <p:cBhvr>
                                        <p:cTn id="38" dur="1000"/>
                                        <p:tgtEl>
                                          <p:spTgt spid="1029"/>
                                        </p:tgtEl>
                                      </p:cBhvr>
                                    </p:animEffect>
                                  </p:childTnLst>
                                </p:cTn>
                              </p:par>
                              <p:par>
                                <p:cTn id="39" presetID="10" presetClass="entr" presetSubtype="0" fill="hold" nodeType="withEffect">
                                  <p:stCondLst>
                                    <p:cond delay="0"/>
                                  </p:stCondLst>
                                  <p:childTnLst>
                                    <p:set>
                                      <p:cBhvr>
                                        <p:cTn id="40" dur="1" fill="hold">
                                          <p:stCondLst>
                                            <p:cond delay="0"/>
                                          </p:stCondLst>
                                        </p:cTn>
                                        <p:tgtEl>
                                          <p:spTgt spid="1031"/>
                                        </p:tgtEl>
                                        <p:attrNameLst>
                                          <p:attrName>style.visibility</p:attrName>
                                        </p:attrNameLst>
                                      </p:cBhvr>
                                      <p:to>
                                        <p:strVal val="visible"/>
                                      </p:to>
                                    </p:set>
                                    <p:animEffect transition="in" filter="fade">
                                      <p:cBhvr>
                                        <p:cTn id="41" dur="1000"/>
                                        <p:tgtEl>
                                          <p:spTgt spid="1031"/>
                                        </p:tgtEl>
                                      </p:cBhvr>
                                    </p:animEffect>
                                  </p:childTnLst>
                                </p:cTn>
                              </p:par>
                              <p:par>
                                <p:cTn id="42" presetID="10" presetClass="entr" presetSubtype="0" fill="hold" nodeType="withEffect">
                                  <p:stCondLst>
                                    <p:cond delay="0"/>
                                  </p:stCondLst>
                                  <p:childTnLst>
                                    <p:set>
                                      <p:cBhvr>
                                        <p:cTn id="43" dur="1" fill="hold">
                                          <p:stCondLst>
                                            <p:cond delay="0"/>
                                          </p:stCondLst>
                                        </p:cTn>
                                        <p:tgtEl>
                                          <p:spTgt spid="1037"/>
                                        </p:tgtEl>
                                        <p:attrNameLst>
                                          <p:attrName>style.visibility</p:attrName>
                                        </p:attrNameLst>
                                      </p:cBhvr>
                                      <p:to>
                                        <p:strVal val="visible"/>
                                      </p:to>
                                    </p:set>
                                    <p:animEffect transition="in" filter="fade">
                                      <p:cBhvr>
                                        <p:cTn id="44" dur="1000"/>
                                        <p:tgtEl>
                                          <p:spTgt spid="1037"/>
                                        </p:tgtEl>
                                      </p:cBhvr>
                                    </p:animEffect>
                                  </p:childTnLst>
                                </p:cTn>
                              </p:par>
                              <p:par>
                                <p:cTn id="45" presetID="10" presetClass="entr" presetSubtype="0" fill="hold" nodeType="withEffect">
                                  <p:stCondLst>
                                    <p:cond delay="0"/>
                                  </p:stCondLst>
                                  <p:childTnLst>
                                    <p:set>
                                      <p:cBhvr>
                                        <p:cTn id="46" dur="1" fill="hold">
                                          <p:stCondLst>
                                            <p:cond delay="0"/>
                                          </p:stCondLst>
                                        </p:cTn>
                                        <p:tgtEl>
                                          <p:spTgt spid="1038"/>
                                        </p:tgtEl>
                                        <p:attrNameLst>
                                          <p:attrName>style.visibility</p:attrName>
                                        </p:attrNameLst>
                                      </p:cBhvr>
                                      <p:to>
                                        <p:strVal val="visible"/>
                                      </p:to>
                                    </p:set>
                                    <p:animEffect transition="in" filter="fade">
                                      <p:cBhvr>
                                        <p:cTn id="47" dur="1000"/>
                                        <p:tgtEl>
                                          <p:spTgt spid="1038"/>
                                        </p:tgtEl>
                                      </p:cBhvr>
                                    </p:animEffect>
                                  </p:childTnLst>
                                </p:cTn>
                              </p:par>
                              <p:par>
                                <p:cTn id="48" presetID="10" presetClass="entr" presetSubtype="0" fill="hold" nodeType="withEffect">
                                  <p:stCondLst>
                                    <p:cond delay="0"/>
                                  </p:stCondLst>
                                  <p:childTnLst>
                                    <p:set>
                                      <p:cBhvr>
                                        <p:cTn id="49" dur="1" fill="hold">
                                          <p:stCondLst>
                                            <p:cond delay="0"/>
                                          </p:stCondLst>
                                        </p:cTn>
                                        <p:tgtEl>
                                          <p:spTgt spid="1043"/>
                                        </p:tgtEl>
                                        <p:attrNameLst>
                                          <p:attrName>style.visibility</p:attrName>
                                        </p:attrNameLst>
                                      </p:cBhvr>
                                      <p:to>
                                        <p:strVal val="visible"/>
                                      </p:to>
                                    </p:set>
                                    <p:animEffect transition="in" filter="fade">
                                      <p:cBhvr>
                                        <p:cTn id="50" dur="1000"/>
                                        <p:tgtEl>
                                          <p:spTgt spid="1043"/>
                                        </p:tgtEl>
                                      </p:cBhvr>
                                    </p:animEffect>
                                  </p:childTnLst>
                                </p:cTn>
                              </p:par>
                              <p:par>
                                <p:cTn id="51" presetID="10" presetClass="entr" presetSubtype="0" fill="hold" nodeType="withEffect">
                                  <p:stCondLst>
                                    <p:cond delay="0"/>
                                  </p:stCondLst>
                                  <p:childTnLst>
                                    <p:set>
                                      <p:cBhvr>
                                        <p:cTn id="52" dur="1" fill="hold">
                                          <p:stCondLst>
                                            <p:cond delay="0"/>
                                          </p:stCondLst>
                                        </p:cTn>
                                        <p:tgtEl>
                                          <p:spTgt spid="1044"/>
                                        </p:tgtEl>
                                        <p:attrNameLst>
                                          <p:attrName>style.visibility</p:attrName>
                                        </p:attrNameLst>
                                      </p:cBhvr>
                                      <p:to>
                                        <p:strVal val="visible"/>
                                      </p:to>
                                    </p:set>
                                    <p:animEffect transition="in" filter="fade">
                                      <p:cBhvr>
                                        <p:cTn id="53" dur="1000"/>
                                        <p:tgtEl>
                                          <p:spTgt spid="10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0EBFF"/>
        </a:solidFill>
        <a:effectLst/>
      </p:bgPr>
    </p:bg>
    <p:spTree>
      <p:nvGrpSpPr>
        <p:cNvPr id="1" name="Shape 435"/>
        <p:cNvGrpSpPr/>
        <p:nvPr/>
      </p:nvGrpSpPr>
      <p:grpSpPr>
        <a:xfrm>
          <a:off x="0" y="0"/>
          <a:ext cx="0" cy="0"/>
          <a:chOff x="0" y="0"/>
          <a:chExt cx="0" cy="0"/>
        </a:xfrm>
      </p:grpSpPr>
      <p:sp>
        <p:nvSpPr>
          <p:cNvPr id="436" name="Google Shape;436;p34"/>
          <p:cNvSpPr txBox="1">
            <a:spLocks noGrp="1"/>
          </p:cNvSpPr>
          <p:nvPr>
            <p:ph type="title"/>
          </p:nvPr>
        </p:nvSpPr>
        <p:spPr>
          <a:xfrm>
            <a:off x="956525" y="2253825"/>
            <a:ext cx="3418800" cy="77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INTRODUCTION</a:t>
            </a:r>
            <a:endParaRPr/>
          </a:p>
        </p:txBody>
      </p:sp>
      <p:sp>
        <p:nvSpPr>
          <p:cNvPr id="437" name="Google Shape;437;p34"/>
          <p:cNvSpPr txBox="1">
            <a:spLocks noGrp="1"/>
          </p:cNvSpPr>
          <p:nvPr>
            <p:ph type="title" idx="2"/>
          </p:nvPr>
        </p:nvSpPr>
        <p:spPr>
          <a:xfrm>
            <a:off x="956525" y="458050"/>
            <a:ext cx="4049400" cy="196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grpSp>
        <p:nvGrpSpPr>
          <p:cNvPr id="438" name="Google Shape;438;p34"/>
          <p:cNvGrpSpPr/>
          <p:nvPr/>
        </p:nvGrpSpPr>
        <p:grpSpPr>
          <a:xfrm flipH="1">
            <a:off x="1075264" y="2286756"/>
            <a:ext cx="446222" cy="77476"/>
            <a:chOff x="6146875" y="1767300"/>
            <a:chExt cx="331025" cy="57475"/>
          </a:xfrm>
        </p:grpSpPr>
        <p:sp>
          <p:nvSpPr>
            <p:cNvPr id="439" name="Google Shape;439;p34"/>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4"/>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4"/>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 name="Google Shape;442;p34"/>
          <p:cNvGrpSpPr/>
          <p:nvPr/>
        </p:nvGrpSpPr>
        <p:grpSpPr>
          <a:xfrm>
            <a:off x="5201385" y="779473"/>
            <a:ext cx="3478489" cy="3432310"/>
            <a:chOff x="1736800" y="621675"/>
            <a:chExt cx="4451775" cy="4448225"/>
          </a:xfrm>
        </p:grpSpPr>
        <p:sp>
          <p:nvSpPr>
            <p:cNvPr id="443" name="Google Shape;443;p34"/>
            <p:cNvSpPr/>
            <p:nvPr/>
          </p:nvSpPr>
          <p:spPr>
            <a:xfrm>
              <a:off x="2950350" y="621675"/>
              <a:ext cx="3168575" cy="3683275"/>
            </a:xfrm>
            <a:custGeom>
              <a:avLst/>
              <a:gdLst/>
              <a:ahLst/>
              <a:cxnLst/>
              <a:rect l="l" t="t" r="r" b="b"/>
              <a:pathLst>
                <a:path w="126743" h="147331" extrusionOk="0">
                  <a:moveTo>
                    <a:pt x="30909" y="1"/>
                  </a:moveTo>
                  <a:cubicBezTo>
                    <a:pt x="27620" y="1"/>
                    <a:pt x="24316" y="644"/>
                    <a:pt x="21289" y="1809"/>
                  </a:cubicBezTo>
                  <a:cubicBezTo>
                    <a:pt x="4585" y="8250"/>
                    <a:pt x="1894" y="30443"/>
                    <a:pt x="798" y="45838"/>
                  </a:cubicBezTo>
                  <a:cubicBezTo>
                    <a:pt x="1" y="56970"/>
                    <a:pt x="1763" y="68353"/>
                    <a:pt x="4573" y="79104"/>
                  </a:cubicBezTo>
                  <a:cubicBezTo>
                    <a:pt x="7252" y="89391"/>
                    <a:pt x="10919" y="99821"/>
                    <a:pt x="16872" y="108703"/>
                  </a:cubicBezTo>
                  <a:cubicBezTo>
                    <a:pt x="24516" y="120121"/>
                    <a:pt x="36208" y="129717"/>
                    <a:pt x="48257" y="136075"/>
                  </a:cubicBezTo>
                  <a:cubicBezTo>
                    <a:pt x="59206" y="141857"/>
                    <a:pt x="71298" y="147331"/>
                    <a:pt x="83763" y="147331"/>
                  </a:cubicBezTo>
                  <a:cubicBezTo>
                    <a:pt x="86980" y="147331"/>
                    <a:pt x="90223" y="146966"/>
                    <a:pt x="93477" y="146148"/>
                  </a:cubicBezTo>
                  <a:cubicBezTo>
                    <a:pt x="118670" y="139814"/>
                    <a:pt x="126743" y="111060"/>
                    <a:pt x="120778" y="88522"/>
                  </a:cubicBezTo>
                  <a:cubicBezTo>
                    <a:pt x="114622" y="65245"/>
                    <a:pt x="94334" y="48767"/>
                    <a:pt x="73177" y="39278"/>
                  </a:cubicBezTo>
                  <a:cubicBezTo>
                    <a:pt x="67581" y="36765"/>
                    <a:pt x="60175" y="33920"/>
                    <a:pt x="55924" y="29312"/>
                  </a:cubicBezTo>
                  <a:cubicBezTo>
                    <a:pt x="52436" y="25526"/>
                    <a:pt x="52436" y="20359"/>
                    <a:pt x="51233" y="15632"/>
                  </a:cubicBezTo>
                  <a:cubicBezTo>
                    <a:pt x="49995" y="10774"/>
                    <a:pt x="47340" y="6547"/>
                    <a:pt x="43185" y="3642"/>
                  </a:cubicBezTo>
                  <a:cubicBezTo>
                    <a:pt x="39567" y="1122"/>
                    <a:pt x="35251" y="1"/>
                    <a:pt x="30909" y="1"/>
                  </a:cubicBezTo>
                  <a:close/>
                </a:path>
              </a:pathLst>
            </a:custGeom>
            <a:solidFill>
              <a:srgbClr val="3FB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4"/>
            <p:cNvSpPr/>
            <p:nvPr/>
          </p:nvSpPr>
          <p:spPr>
            <a:xfrm>
              <a:off x="1743950" y="2590925"/>
              <a:ext cx="3777575" cy="2478975"/>
            </a:xfrm>
            <a:custGeom>
              <a:avLst/>
              <a:gdLst/>
              <a:ahLst/>
              <a:cxnLst/>
              <a:rect l="l" t="t" r="r" b="b"/>
              <a:pathLst>
                <a:path w="151103" h="99159" extrusionOk="0">
                  <a:moveTo>
                    <a:pt x="80976" y="0"/>
                  </a:moveTo>
                  <a:cubicBezTo>
                    <a:pt x="80204" y="0"/>
                    <a:pt x="79434" y="12"/>
                    <a:pt x="78665" y="36"/>
                  </a:cubicBezTo>
                  <a:cubicBezTo>
                    <a:pt x="73998" y="179"/>
                    <a:pt x="69664" y="929"/>
                    <a:pt x="65295" y="1727"/>
                  </a:cubicBezTo>
                  <a:cubicBezTo>
                    <a:pt x="60520" y="2156"/>
                    <a:pt x="55722" y="2560"/>
                    <a:pt x="50912" y="2894"/>
                  </a:cubicBezTo>
                  <a:cubicBezTo>
                    <a:pt x="47459" y="3132"/>
                    <a:pt x="44006" y="3394"/>
                    <a:pt x="40613" y="3799"/>
                  </a:cubicBezTo>
                  <a:cubicBezTo>
                    <a:pt x="39833" y="3747"/>
                    <a:pt x="39057" y="3709"/>
                    <a:pt x="38304" y="3709"/>
                  </a:cubicBezTo>
                  <a:cubicBezTo>
                    <a:pt x="36286" y="3709"/>
                    <a:pt x="34441" y="3980"/>
                    <a:pt x="33183" y="4977"/>
                  </a:cubicBezTo>
                  <a:cubicBezTo>
                    <a:pt x="32433" y="5132"/>
                    <a:pt x="31695" y="5299"/>
                    <a:pt x="30957" y="5477"/>
                  </a:cubicBezTo>
                  <a:cubicBezTo>
                    <a:pt x="16300" y="9013"/>
                    <a:pt x="6763" y="18491"/>
                    <a:pt x="3406" y="29647"/>
                  </a:cubicBezTo>
                  <a:cubicBezTo>
                    <a:pt x="1" y="40994"/>
                    <a:pt x="3084" y="54281"/>
                    <a:pt x="9514" y="65723"/>
                  </a:cubicBezTo>
                  <a:cubicBezTo>
                    <a:pt x="15038" y="75545"/>
                    <a:pt x="24087" y="84308"/>
                    <a:pt x="36303" y="90226"/>
                  </a:cubicBezTo>
                  <a:cubicBezTo>
                    <a:pt x="49235" y="96492"/>
                    <a:pt x="65296" y="99158"/>
                    <a:pt x="79683" y="99158"/>
                  </a:cubicBezTo>
                  <a:cubicBezTo>
                    <a:pt x="80303" y="99158"/>
                    <a:pt x="80921" y="99153"/>
                    <a:pt x="81535" y="99144"/>
                  </a:cubicBezTo>
                  <a:cubicBezTo>
                    <a:pt x="97203" y="98894"/>
                    <a:pt x="111693" y="94834"/>
                    <a:pt x="123826" y="88571"/>
                  </a:cubicBezTo>
                  <a:cubicBezTo>
                    <a:pt x="135780" y="82415"/>
                    <a:pt x="144757" y="73474"/>
                    <a:pt x="148031" y="62472"/>
                  </a:cubicBezTo>
                  <a:cubicBezTo>
                    <a:pt x="151103" y="52126"/>
                    <a:pt x="148198" y="40232"/>
                    <a:pt x="142185" y="29826"/>
                  </a:cubicBezTo>
                  <a:cubicBezTo>
                    <a:pt x="138304" y="23099"/>
                    <a:pt x="132541" y="16872"/>
                    <a:pt x="124993" y="11954"/>
                  </a:cubicBezTo>
                  <a:cubicBezTo>
                    <a:pt x="116206" y="6227"/>
                    <a:pt x="105562" y="3084"/>
                    <a:pt x="94786" y="1215"/>
                  </a:cubicBezTo>
                  <a:cubicBezTo>
                    <a:pt x="90180" y="420"/>
                    <a:pt x="85557" y="0"/>
                    <a:pt x="80976" y="0"/>
                  </a:cubicBezTo>
                  <a:close/>
                </a:path>
              </a:pathLst>
            </a:custGeom>
            <a:solidFill>
              <a:srgbClr val="FFFFFF">
                <a:alpha val="44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4"/>
            <p:cNvSpPr/>
            <p:nvPr/>
          </p:nvSpPr>
          <p:spPr>
            <a:xfrm>
              <a:off x="4102875" y="1393400"/>
              <a:ext cx="2085700" cy="1942975"/>
            </a:xfrm>
            <a:custGeom>
              <a:avLst/>
              <a:gdLst/>
              <a:ahLst/>
              <a:cxnLst/>
              <a:rect l="l" t="t" r="r" b="b"/>
              <a:pathLst>
                <a:path w="83428" h="77719" extrusionOk="0">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rgbClr val="5AD1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4"/>
            <p:cNvSpPr/>
            <p:nvPr/>
          </p:nvSpPr>
          <p:spPr>
            <a:xfrm>
              <a:off x="3636950" y="1852825"/>
              <a:ext cx="1947450" cy="1333525"/>
            </a:xfrm>
            <a:custGeom>
              <a:avLst/>
              <a:gdLst/>
              <a:ahLst/>
              <a:cxnLst/>
              <a:rect l="l" t="t" r="r" b="b"/>
              <a:pathLst>
                <a:path w="77898" h="53341" extrusionOk="0">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a:off x="4653100" y="2680525"/>
              <a:ext cx="490125" cy="66750"/>
            </a:xfrm>
            <a:custGeom>
              <a:avLst/>
              <a:gdLst/>
              <a:ahLst/>
              <a:cxnLst/>
              <a:rect l="l" t="t" r="r" b="b"/>
              <a:pathLst>
                <a:path w="19605" h="2670" extrusionOk="0">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4"/>
            <p:cNvSpPr/>
            <p:nvPr/>
          </p:nvSpPr>
          <p:spPr>
            <a:xfrm>
              <a:off x="5039700" y="1915525"/>
              <a:ext cx="186000" cy="408475"/>
            </a:xfrm>
            <a:custGeom>
              <a:avLst/>
              <a:gdLst/>
              <a:ahLst/>
              <a:cxnLst/>
              <a:rect l="l" t="t" r="r" b="b"/>
              <a:pathLst>
                <a:path w="7440" h="16339" extrusionOk="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4"/>
            <p:cNvSpPr/>
            <p:nvPr/>
          </p:nvSpPr>
          <p:spPr>
            <a:xfrm>
              <a:off x="1955000" y="777275"/>
              <a:ext cx="1748150" cy="2266025"/>
            </a:xfrm>
            <a:custGeom>
              <a:avLst/>
              <a:gdLst/>
              <a:ahLst/>
              <a:cxnLst/>
              <a:rect l="l" t="t" r="r" b="b"/>
              <a:pathLst>
                <a:path w="69926" h="90641" extrusionOk="0">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rgbClr val="75D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a:off x="2544625" y="1125700"/>
              <a:ext cx="1171925" cy="2553025"/>
            </a:xfrm>
            <a:custGeom>
              <a:avLst/>
              <a:gdLst/>
              <a:ahLst/>
              <a:cxnLst/>
              <a:rect l="l" t="t" r="r" b="b"/>
              <a:pathLst>
                <a:path w="46877" h="102121" extrusionOk="0">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4"/>
            <p:cNvSpPr/>
            <p:nvPr/>
          </p:nvSpPr>
          <p:spPr>
            <a:xfrm>
              <a:off x="3414400" y="1814125"/>
              <a:ext cx="59600" cy="670275"/>
            </a:xfrm>
            <a:custGeom>
              <a:avLst/>
              <a:gdLst/>
              <a:ahLst/>
              <a:cxnLst/>
              <a:rect l="l" t="t" r="r" b="b"/>
              <a:pathLst>
                <a:path w="2384" h="26811" extrusionOk="0">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4"/>
            <p:cNvSpPr/>
            <p:nvPr/>
          </p:nvSpPr>
          <p:spPr>
            <a:xfrm>
              <a:off x="2742000" y="1801225"/>
              <a:ext cx="531925" cy="236125"/>
            </a:xfrm>
            <a:custGeom>
              <a:avLst/>
              <a:gdLst/>
              <a:ahLst/>
              <a:cxnLst/>
              <a:rect l="l" t="t" r="r" b="b"/>
              <a:pathLst>
                <a:path w="21277" h="9445" extrusionOk="0">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4"/>
            <p:cNvSpPr/>
            <p:nvPr/>
          </p:nvSpPr>
          <p:spPr>
            <a:xfrm>
              <a:off x="2896175" y="1225675"/>
              <a:ext cx="58250" cy="290675"/>
            </a:xfrm>
            <a:custGeom>
              <a:avLst/>
              <a:gdLst/>
              <a:ahLst/>
              <a:cxnLst/>
              <a:rect l="l" t="t" r="r" b="b"/>
              <a:pathLst>
                <a:path w="2330" h="11627" extrusionOk="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4"/>
            <p:cNvSpPr/>
            <p:nvPr/>
          </p:nvSpPr>
          <p:spPr>
            <a:xfrm>
              <a:off x="1736800" y="1865100"/>
              <a:ext cx="1752800" cy="1023700"/>
            </a:xfrm>
            <a:custGeom>
              <a:avLst/>
              <a:gdLst/>
              <a:ahLst/>
              <a:cxnLst/>
              <a:rect l="l" t="t" r="r" b="b"/>
              <a:pathLst>
                <a:path w="70112" h="40948" extrusionOk="0">
                  <a:moveTo>
                    <a:pt x="18049" y="1"/>
                  </a:moveTo>
                  <a:cubicBezTo>
                    <a:pt x="11492" y="1"/>
                    <a:pt x="4224" y="1919"/>
                    <a:pt x="1442" y="7055"/>
                  </a:cubicBezTo>
                  <a:cubicBezTo>
                    <a:pt x="418" y="8960"/>
                    <a:pt x="1" y="11293"/>
                    <a:pt x="453" y="14127"/>
                  </a:cubicBezTo>
                  <a:cubicBezTo>
                    <a:pt x="1489" y="20604"/>
                    <a:pt x="6788" y="25307"/>
                    <a:pt x="11872" y="28926"/>
                  </a:cubicBezTo>
                  <a:cubicBezTo>
                    <a:pt x="18587" y="33689"/>
                    <a:pt x="27528" y="34260"/>
                    <a:pt x="35482" y="34796"/>
                  </a:cubicBezTo>
                  <a:cubicBezTo>
                    <a:pt x="41363" y="35201"/>
                    <a:pt x="47281" y="35356"/>
                    <a:pt x="53139" y="36141"/>
                  </a:cubicBezTo>
                  <a:cubicBezTo>
                    <a:pt x="57306" y="36689"/>
                    <a:pt x="61604" y="37523"/>
                    <a:pt x="65414" y="39380"/>
                  </a:cubicBezTo>
                  <a:cubicBezTo>
                    <a:pt x="66259" y="39809"/>
                    <a:pt x="67081" y="40261"/>
                    <a:pt x="67890" y="40773"/>
                  </a:cubicBezTo>
                  <a:cubicBezTo>
                    <a:pt x="68085" y="40895"/>
                    <a:pt x="68284" y="40948"/>
                    <a:pt x="68475" y="40948"/>
                  </a:cubicBezTo>
                  <a:cubicBezTo>
                    <a:pt x="69387" y="40948"/>
                    <a:pt x="70111" y="39750"/>
                    <a:pt x="69176" y="39130"/>
                  </a:cubicBezTo>
                  <a:cubicBezTo>
                    <a:pt x="69081" y="39070"/>
                    <a:pt x="68986" y="39011"/>
                    <a:pt x="68891" y="38951"/>
                  </a:cubicBezTo>
                  <a:cubicBezTo>
                    <a:pt x="68867" y="38892"/>
                    <a:pt x="68843" y="38832"/>
                    <a:pt x="68807" y="38785"/>
                  </a:cubicBezTo>
                  <a:cubicBezTo>
                    <a:pt x="65390" y="32903"/>
                    <a:pt x="61342" y="27319"/>
                    <a:pt x="56770" y="22211"/>
                  </a:cubicBezTo>
                  <a:cubicBezTo>
                    <a:pt x="56449" y="21806"/>
                    <a:pt x="56115" y="21402"/>
                    <a:pt x="55770" y="20997"/>
                  </a:cubicBezTo>
                  <a:cubicBezTo>
                    <a:pt x="51638" y="16115"/>
                    <a:pt x="46828" y="11638"/>
                    <a:pt x="41470" y="8126"/>
                  </a:cubicBezTo>
                  <a:cubicBezTo>
                    <a:pt x="36303" y="4733"/>
                    <a:pt x="30612" y="2006"/>
                    <a:pt x="24552" y="673"/>
                  </a:cubicBezTo>
                  <a:cubicBezTo>
                    <a:pt x="22631" y="244"/>
                    <a:pt x="20385" y="1"/>
                    <a:pt x="18049" y="1"/>
                  </a:cubicBezTo>
                  <a:close/>
                </a:path>
              </a:pathLst>
            </a:custGeom>
            <a:solidFill>
              <a:srgbClr val="5AD1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4"/>
            <p:cNvSpPr/>
            <p:nvPr/>
          </p:nvSpPr>
          <p:spPr>
            <a:xfrm>
              <a:off x="2112150" y="2219350"/>
              <a:ext cx="1607200" cy="1043925"/>
            </a:xfrm>
            <a:custGeom>
              <a:avLst/>
              <a:gdLst/>
              <a:ahLst/>
              <a:cxnLst/>
              <a:rect l="l" t="t" r="r" b="b"/>
              <a:pathLst>
                <a:path w="64288" h="41757" extrusionOk="0">
                  <a:moveTo>
                    <a:pt x="487" y="0"/>
                  </a:moveTo>
                  <a:cubicBezTo>
                    <a:pt x="23" y="0"/>
                    <a:pt x="1" y="382"/>
                    <a:pt x="644" y="600"/>
                  </a:cubicBezTo>
                  <a:cubicBezTo>
                    <a:pt x="644" y="600"/>
                    <a:pt x="2049" y="1064"/>
                    <a:pt x="4382" y="1826"/>
                  </a:cubicBezTo>
                  <a:cubicBezTo>
                    <a:pt x="6704" y="2600"/>
                    <a:pt x="9966" y="3695"/>
                    <a:pt x="13633" y="5017"/>
                  </a:cubicBezTo>
                  <a:cubicBezTo>
                    <a:pt x="17301" y="6339"/>
                    <a:pt x="21384" y="7910"/>
                    <a:pt x="25373" y="9625"/>
                  </a:cubicBezTo>
                  <a:cubicBezTo>
                    <a:pt x="29362" y="11339"/>
                    <a:pt x="33255" y="13220"/>
                    <a:pt x="36577" y="15030"/>
                  </a:cubicBezTo>
                  <a:cubicBezTo>
                    <a:pt x="38244" y="15935"/>
                    <a:pt x="39994" y="16947"/>
                    <a:pt x="41768" y="18054"/>
                  </a:cubicBezTo>
                  <a:cubicBezTo>
                    <a:pt x="43542" y="19150"/>
                    <a:pt x="45352" y="20340"/>
                    <a:pt x="47102" y="21614"/>
                  </a:cubicBezTo>
                  <a:cubicBezTo>
                    <a:pt x="48852" y="22888"/>
                    <a:pt x="50555" y="24234"/>
                    <a:pt x="52150" y="25615"/>
                  </a:cubicBezTo>
                  <a:cubicBezTo>
                    <a:pt x="52555" y="25972"/>
                    <a:pt x="52948" y="26317"/>
                    <a:pt x="53341" y="26663"/>
                  </a:cubicBezTo>
                  <a:cubicBezTo>
                    <a:pt x="53722" y="27008"/>
                    <a:pt x="54091" y="27365"/>
                    <a:pt x="54472" y="27710"/>
                  </a:cubicBezTo>
                  <a:cubicBezTo>
                    <a:pt x="54662" y="27877"/>
                    <a:pt x="54841" y="28056"/>
                    <a:pt x="55008" y="28234"/>
                  </a:cubicBezTo>
                  <a:cubicBezTo>
                    <a:pt x="55186" y="28425"/>
                    <a:pt x="55365" y="28591"/>
                    <a:pt x="55532" y="28782"/>
                  </a:cubicBezTo>
                  <a:cubicBezTo>
                    <a:pt x="55889" y="29139"/>
                    <a:pt x="56222" y="29496"/>
                    <a:pt x="56555" y="29853"/>
                  </a:cubicBezTo>
                  <a:cubicBezTo>
                    <a:pt x="57877" y="31270"/>
                    <a:pt x="59032" y="32675"/>
                    <a:pt x="59996" y="33997"/>
                  </a:cubicBezTo>
                  <a:cubicBezTo>
                    <a:pt x="60961" y="35318"/>
                    <a:pt x="61723" y="36557"/>
                    <a:pt x="62259" y="37640"/>
                  </a:cubicBezTo>
                  <a:cubicBezTo>
                    <a:pt x="62806" y="38724"/>
                    <a:pt x="63163" y="39617"/>
                    <a:pt x="63366" y="40248"/>
                  </a:cubicBezTo>
                  <a:cubicBezTo>
                    <a:pt x="63413" y="40414"/>
                    <a:pt x="63461" y="40545"/>
                    <a:pt x="63509" y="40676"/>
                  </a:cubicBezTo>
                  <a:cubicBezTo>
                    <a:pt x="63521" y="40736"/>
                    <a:pt x="63544" y="40783"/>
                    <a:pt x="63556" y="40843"/>
                  </a:cubicBezTo>
                  <a:cubicBezTo>
                    <a:pt x="63568" y="40890"/>
                    <a:pt x="63580" y="40938"/>
                    <a:pt x="63592" y="40986"/>
                  </a:cubicBezTo>
                  <a:cubicBezTo>
                    <a:pt x="63640" y="41152"/>
                    <a:pt x="63663" y="41236"/>
                    <a:pt x="63663" y="41236"/>
                  </a:cubicBezTo>
                  <a:cubicBezTo>
                    <a:pt x="63763" y="41585"/>
                    <a:pt x="63920" y="41756"/>
                    <a:pt x="64045" y="41756"/>
                  </a:cubicBezTo>
                  <a:cubicBezTo>
                    <a:pt x="64187" y="41756"/>
                    <a:pt x="64287" y="41532"/>
                    <a:pt x="64211" y="41093"/>
                  </a:cubicBezTo>
                  <a:cubicBezTo>
                    <a:pt x="64211" y="41093"/>
                    <a:pt x="64187" y="41010"/>
                    <a:pt x="64152" y="40831"/>
                  </a:cubicBezTo>
                  <a:cubicBezTo>
                    <a:pt x="64140" y="40783"/>
                    <a:pt x="64128" y="40736"/>
                    <a:pt x="64116" y="40688"/>
                  </a:cubicBezTo>
                  <a:cubicBezTo>
                    <a:pt x="64104" y="40629"/>
                    <a:pt x="64080" y="40569"/>
                    <a:pt x="64068" y="40509"/>
                  </a:cubicBezTo>
                  <a:cubicBezTo>
                    <a:pt x="64033" y="40379"/>
                    <a:pt x="63985" y="40236"/>
                    <a:pt x="63937" y="40069"/>
                  </a:cubicBezTo>
                  <a:cubicBezTo>
                    <a:pt x="63735" y="39414"/>
                    <a:pt x="63390" y="38474"/>
                    <a:pt x="62854" y="37354"/>
                  </a:cubicBezTo>
                  <a:cubicBezTo>
                    <a:pt x="62306" y="36223"/>
                    <a:pt x="61556" y="34937"/>
                    <a:pt x="60604" y="33568"/>
                  </a:cubicBezTo>
                  <a:cubicBezTo>
                    <a:pt x="59639" y="32199"/>
                    <a:pt x="58484" y="30746"/>
                    <a:pt x="57175" y="29282"/>
                  </a:cubicBezTo>
                  <a:cubicBezTo>
                    <a:pt x="56841" y="28913"/>
                    <a:pt x="56508" y="28556"/>
                    <a:pt x="56163" y="28187"/>
                  </a:cubicBezTo>
                  <a:cubicBezTo>
                    <a:pt x="55996" y="27996"/>
                    <a:pt x="55805" y="27817"/>
                    <a:pt x="55639" y="27627"/>
                  </a:cubicBezTo>
                  <a:cubicBezTo>
                    <a:pt x="55460" y="27436"/>
                    <a:pt x="55281" y="27258"/>
                    <a:pt x="55091" y="27079"/>
                  </a:cubicBezTo>
                  <a:cubicBezTo>
                    <a:pt x="54710" y="26722"/>
                    <a:pt x="54341" y="26353"/>
                    <a:pt x="53948" y="25984"/>
                  </a:cubicBezTo>
                  <a:cubicBezTo>
                    <a:pt x="53567" y="25639"/>
                    <a:pt x="53174" y="25281"/>
                    <a:pt x="52769" y="24912"/>
                  </a:cubicBezTo>
                  <a:cubicBezTo>
                    <a:pt x="51174" y="23495"/>
                    <a:pt x="49459" y="22102"/>
                    <a:pt x="47709" y="20793"/>
                  </a:cubicBezTo>
                  <a:cubicBezTo>
                    <a:pt x="45947" y="19483"/>
                    <a:pt x="44137" y="18257"/>
                    <a:pt x="42339" y="17126"/>
                  </a:cubicBezTo>
                  <a:cubicBezTo>
                    <a:pt x="40553" y="16006"/>
                    <a:pt x="38791" y="14971"/>
                    <a:pt x="37101" y="14066"/>
                  </a:cubicBezTo>
                  <a:cubicBezTo>
                    <a:pt x="33743" y="12220"/>
                    <a:pt x="29802" y="10363"/>
                    <a:pt x="25778" y="8684"/>
                  </a:cubicBezTo>
                  <a:cubicBezTo>
                    <a:pt x="21742" y="7005"/>
                    <a:pt x="17610" y="5481"/>
                    <a:pt x="13907" y="4231"/>
                  </a:cubicBezTo>
                  <a:cubicBezTo>
                    <a:pt x="10204" y="2957"/>
                    <a:pt x="6930" y="1933"/>
                    <a:pt x="4585" y="1207"/>
                  </a:cubicBezTo>
                  <a:cubicBezTo>
                    <a:pt x="2239" y="493"/>
                    <a:pt x="822" y="52"/>
                    <a:pt x="822" y="52"/>
                  </a:cubicBezTo>
                  <a:cubicBezTo>
                    <a:pt x="693" y="16"/>
                    <a:pt x="581" y="0"/>
                    <a:pt x="487"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4"/>
            <p:cNvSpPr/>
            <p:nvPr/>
          </p:nvSpPr>
          <p:spPr>
            <a:xfrm>
              <a:off x="2695475" y="2245500"/>
              <a:ext cx="328950" cy="329525"/>
            </a:xfrm>
            <a:custGeom>
              <a:avLst/>
              <a:gdLst/>
              <a:ahLst/>
              <a:cxnLst/>
              <a:rect l="l" t="t" r="r" b="b"/>
              <a:pathLst>
                <a:path w="13158" h="13181" extrusionOk="0">
                  <a:moveTo>
                    <a:pt x="362" y="1"/>
                  </a:moveTo>
                  <a:cubicBezTo>
                    <a:pt x="191" y="1"/>
                    <a:pt x="1" y="385"/>
                    <a:pt x="123" y="518"/>
                  </a:cubicBezTo>
                  <a:cubicBezTo>
                    <a:pt x="123" y="518"/>
                    <a:pt x="409" y="697"/>
                    <a:pt x="873" y="994"/>
                  </a:cubicBezTo>
                  <a:cubicBezTo>
                    <a:pt x="1087" y="1161"/>
                    <a:pt x="1349" y="1364"/>
                    <a:pt x="1647" y="1590"/>
                  </a:cubicBezTo>
                  <a:cubicBezTo>
                    <a:pt x="1790" y="1709"/>
                    <a:pt x="1933" y="1840"/>
                    <a:pt x="2100" y="1971"/>
                  </a:cubicBezTo>
                  <a:cubicBezTo>
                    <a:pt x="2242" y="2114"/>
                    <a:pt x="2409" y="2245"/>
                    <a:pt x="2576" y="2399"/>
                  </a:cubicBezTo>
                  <a:cubicBezTo>
                    <a:pt x="3874" y="3602"/>
                    <a:pt x="5302" y="5293"/>
                    <a:pt x="6433" y="6638"/>
                  </a:cubicBezTo>
                  <a:cubicBezTo>
                    <a:pt x="7564" y="7972"/>
                    <a:pt x="9041" y="9674"/>
                    <a:pt x="10303" y="10984"/>
                  </a:cubicBezTo>
                  <a:cubicBezTo>
                    <a:pt x="10636" y="11305"/>
                    <a:pt x="10934" y="11603"/>
                    <a:pt x="11208" y="11877"/>
                  </a:cubicBezTo>
                  <a:cubicBezTo>
                    <a:pt x="11494" y="12139"/>
                    <a:pt x="11744" y="12365"/>
                    <a:pt x="11958" y="12567"/>
                  </a:cubicBezTo>
                  <a:cubicBezTo>
                    <a:pt x="12398" y="12936"/>
                    <a:pt x="12660" y="13163"/>
                    <a:pt x="12660" y="13163"/>
                  </a:cubicBezTo>
                  <a:cubicBezTo>
                    <a:pt x="12678" y="13175"/>
                    <a:pt x="12699" y="13180"/>
                    <a:pt x="12721" y="13180"/>
                  </a:cubicBezTo>
                  <a:cubicBezTo>
                    <a:pt x="12891" y="13180"/>
                    <a:pt x="13157" y="12850"/>
                    <a:pt x="13041" y="12734"/>
                  </a:cubicBezTo>
                  <a:cubicBezTo>
                    <a:pt x="13041" y="12734"/>
                    <a:pt x="12803" y="12496"/>
                    <a:pt x="12410" y="12091"/>
                  </a:cubicBezTo>
                  <a:cubicBezTo>
                    <a:pt x="12220" y="11889"/>
                    <a:pt x="11994" y="11639"/>
                    <a:pt x="11744" y="11365"/>
                  </a:cubicBezTo>
                  <a:cubicBezTo>
                    <a:pt x="11494" y="11079"/>
                    <a:pt x="11220" y="10758"/>
                    <a:pt x="10934" y="10412"/>
                  </a:cubicBezTo>
                  <a:cubicBezTo>
                    <a:pt x="9779" y="9043"/>
                    <a:pt x="8422" y="7269"/>
                    <a:pt x="7279" y="5924"/>
                  </a:cubicBezTo>
                  <a:cubicBezTo>
                    <a:pt x="6136" y="4566"/>
                    <a:pt x="4564" y="2923"/>
                    <a:pt x="3123" y="1768"/>
                  </a:cubicBezTo>
                  <a:cubicBezTo>
                    <a:pt x="2945" y="1614"/>
                    <a:pt x="2754" y="1495"/>
                    <a:pt x="2588" y="1364"/>
                  </a:cubicBezTo>
                  <a:cubicBezTo>
                    <a:pt x="2409" y="1233"/>
                    <a:pt x="2254" y="1114"/>
                    <a:pt x="2088" y="994"/>
                  </a:cubicBezTo>
                  <a:cubicBezTo>
                    <a:pt x="1766" y="792"/>
                    <a:pt x="1468" y="602"/>
                    <a:pt x="1218" y="447"/>
                  </a:cubicBezTo>
                  <a:cubicBezTo>
                    <a:pt x="706" y="173"/>
                    <a:pt x="397" y="6"/>
                    <a:pt x="397" y="6"/>
                  </a:cubicBezTo>
                  <a:cubicBezTo>
                    <a:pt x="385" y="2"/>
                    <a:pt x="374" y="1"/>
                    <a:pt x="362" y="1"/>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4"/>
            <p:cNvSpPr/>
            <p:nvPr/>
          </p:nvSpPr>
          <p:spPr>
            <a:xfrm>
              <a:off x="2179125" y="2402975"/>
              <a:ext cx="489325" cy="87375"/>
            </a:xfrm>
            <a:custGeom>
              <a:avLst/>
              <a:gdLst/>
              <a:ahLst/>
              <a:cxnLst/>
              <a:rect l="l" t="t" r="r" b="b"/>
              <a:pathLst>
                <a:path w="19573" h="3495" extrusionOk="0">
                  <a:moveTo>
                    <a:pt x="14883" y="0"/>
                  </a:moveTo>
                  <a:cubicBezTo>
                    <a:pt x="14840" y="0"/>
                    <a:pt x="14796" y="2"/>
                    <a:pt x="14753" y="6"/>
                  </a:cubicBezTo>
                  <a:cubicBezTo>
                    <a:pt x="14622" y="6"/>
                    <a:pt x="14491" y="18"/>
                    <a:pt x="14348" y="18"/>
                  </a:cubicBezTo>
                  <a:cubicBezTo>
                    <a:pt x="14086" y="29"/>
                    <a:pt x="13812" y="41"/>
                    <a:pt x="13538" y="53"/>
                  </a:cubicBezTo>
                  <a:cubicBezTo>
                    <a:pt x="13264" y="77"/>
                    <a:pt x="12990" y="101"/>
                    <a:pt x="12717" y="125"/>
                  </a:cubicBezTo>
                  <a:cubicBezTo>
                    <a:pt x="12169" y="172"/>
                    <a:pt x="11621" y="256"/>
                    <a:pt x="11097" y="315"/>
                  </a:cubicBezTo>
                  <a:cubicBezTo>
                    <a:pt x="10573" y="387"/>
                    <a:pt x="10061" y="470"/>
                    <a:pt x="9597" y="553"/>
                  </a:cubicBezTo>
                  <a:cubicBezTo>
                    <a:pt x="7716" y="899"/>
                    <a:pt x="5358" y="1518"/>
                    <a:pt x="3477" y="2042"/>
                  </a:cubicBezTo>
                  <a:cubicBezTo>
                    <a:pt x="2537" y="2292"/>
                    <a:pt x="1715" y="2518"/>
                    <a:pt x="1132" y="2685"/>
                  </a:cubicBezTo>
                  <a:cubicBezTo>
                    <a:pt x="536" y="2839"/>
                    <a:pt x="179" y="2935"/>
                    <a:pt x="179" y="2935"/>
                  </a:cubicBezTo>
                  <a:cubicBezTo>
                    <a:pt x="1" y="3018"/>
                    <a:pt x="96" y="3482"/>
                    <a:pt x="298" y="3494"/>
                  </a:cubicBezTo>
                  <a:cubicBezTo>
                    <a:pt x="298" y="3494"/>
                    <a:pt x="667" y="3435"/>
                    <a:pt x="1275" y="3327"/>
                  </a:cubicBezTo>
                  <a:cubicBezTo>
                    <a:pt x="1870" y="3208"/>
                    <a:pt x="2715" y="3042"/>
                    <a:pt x="3668" y="2851"/>
                  </a:cubicBezTo>
                  <a:cubicBezTo>
                    <a:pt x="5585" y="2470"/>
                    <a:pt x="7942" y="1982"/>
                    <a:pt x="9800" y="1649"/>
                  </a:cubicBezTo>
                  <a:cubicBezTo>
                    <a:pt x="11645" y="1292"/>
                    <a:pt x="14002" y="922"/>
                    <a:pt x="15919" y="839"/>
                  </a:cubicBezTo>
                  <a:cubicBezTo>
                    <a:pt x="16038" y="833"/>
                    <a:pt x="16154" y="833"/>
                    <a:pt x="16269" y="833"/>
                  </a:cubicBezTo>
                  <a:cubicBezTo>
                    <a:pt x="16384" y="833"/>
                    <a:pt x="16497" y="833"/>
                    <a:pt x="16610" y="827"/>
                  </a:cubicBezTo>
                  <a:lnTo>
                    <a:pt x="17253" y="827"/>
                  </a:lnTo>
                  <a:cubicBezTo>
                    <a:pt x="17646" y="851"/>
                    <a:pt x="18015" y="875"/>
                    <a:pt x="18312" y="887"/>
                  </a:cubicBezTo>
                  <a:cubicBezTo>
                    <a:pt x="18896" y="970"/>
                    <a:pt x="19253" y="1018"/>
                    <a:pt x="19253" y="1018"/>
                  </a:cubicBezTo>
                  <a:cubicBezTo>
                    <a:pt x="19255" y="1018"/>
                    <a:pt x="19257" y="1018"/>
                    <a:pt x="19259" y="1018"/>
                  </a:cubicBezTo>
                  <a:cubicBezTo>
                    <a:pt x="19446" y="1018"/>
                    <a:pt x="19572" y="505"/>
                    <a:pt x="19372" y="458"/>
                  </a:cubicBezTo>
                  <a:cubicBezTo>
                    <a:pt x="19372" y="458"/>
                    <a:pt x="19015" y="375"/>
                    <a:pt x="18396" y="244"/>
                  </a:cubicBezTo>
                  <a:cubicBezTo>
                    <a:pt x="18086" y="196"/>
                    <a:pt x="17717" y="149"/>
                    <a:pt x="17300" y="89"/>
                  </a:cubicBezTo>
                  <a:cubicBezTo>
                    <a:pt x="17086" y="77"/>
                    <a:pt x="16860" y="65"/>
                    <a:pt x="16634" y="41"/>
                  </a:cubicBezTo>
                  <a:cubicBezTo>
                    <a:pt x="16407" y="29"/>
                    <a:pt x="16157" y="6"/>
                    <a:pt x="15919" y="6"/>
                  </a:cubicBezTo>
                  <a:lnTo>
                    <a:pt x="15145" y="6"/>
                  </a:lnTo>
                  <a:cubicBezTo>
                    <a:pt x="15058" y="6"/>
                    <a:pt x="14971" y="0"/>
                    <a:pt x="14883"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4"/>
            <p:cNvSpPr/>
            <p:nvPr/>
          </p:nvSpPr>
          <p:spPr>
            <a:xfrm>
              <a:off x="2525000" y="1956025"/>
              <a:ext cx="2631025" cy="2630700"/>
            </a:xfrm>
            <a:custGeom>
              <a:avLst/>
              <a:gdLst/>
              <a:ahLst/>
              <a:cxnLst/>
              <a:rect l="l" t="t" r="r" b="b"/>
              <a:pathLst>
                <a:path w="105241" h="105228" extrusionOk="0">
                  <a:moveTo>
                    <a:pt x="52614" y="1"/>
                  </a:moveTo>
                  <a:cubicBezTo>
                    <a:pt x="23563" y="1"/>
                    <a:pt x="1" y="23551"/>
                    <a:pt x="1" y="52614"/>
                  </a:cubicBezTo>
                  <a:cubicBezTo>
                    <a:pt x="1" y="81677"/>
                    <a:pt x="23563" y="105228"/>
                    <a:pt x="52614" y="105228"/>
                  </a:cubicBezTo>
                  <a:cubicBezTo>
                    <a:pt x="81678" y="105228"/>
                    <a:pt x="105240" y="81677"/>
                    <a:pt x="105240" y="52614"/>
                  </a:cubicBezTo>
                  <a:cubicBezTo>
                    <a:pt x="105240" y="23551"/>
                    <a:pt x="81678" y="1"/>
                    <a:pt x="52614" y="1"/>
                  </a:cubicBezTo>
                  <a:close/>
                </a:path>
              </a:pathLst>
            </a:custGeom>
            <a:solidFill>
              <a:srgbClr val="043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4"/>
            <p:cNvSpPr/>
            <p:nvPr/>
          </p:nvSpPr>
          <p:spPr>
            <a:xfrm>
              <a:off x="4178175" y="4397625"/>
              <a:ext cx="88750" cy="32875"/>
            </a:xfrm>
            <a:custGeom>
              <a:avLst/>
              <a:gdLst/>
              <a:ahLst/>
              <a:cxnLst/>
              <a:rect l="l" t="t" r="r" b="b"/>
              <a:pathLst>
                <a:path w="3550" h="1315" extrusionOk="0">
                  <a:moveTo>
                    <a:pt x="1702" y="1"/>
                  </a:moveTo>
                  <a:cubicBezTo>
                    <a:pt x="1127" y="1"/>
                    <a:pt x="621" y="113"/>
                    <a:pt x="251" y="694"/>
                  </a:cubicBezTo>
                  <a:cubicBezTo>
                    <a:pt x="0" y="1204"/>
                    <a:pt x="466" y="1315"/>
                    <a:pt x="914" y="1315"/>
                  </a:cubicBezTo>
                  <a:cubicBezTo>
                    <a:pt x="1104" y="1315"/>
                    <a:pt x="1290" y="1295"/>
                    <a:pt x="1418" y="1277"/>
                  </a:cubicBezTo>
                  <a:cubicBezTo>
                    <a:pt x="1763" y="1230"/>
                    <a:pt x="3549" y="920"/>
                    <a:pt x="3442" y="301"/>
                  </a:cubicBezTo>
                  <a:cubicBezTo>
                    <a:pt x="3393" y="56"/>
                    <a:pt x="3004" y="24"/>
                    <a:pt x="2687" y="24"/>
                  </a:cubicBezTo>
                  <a:cubicBezTo>
                    <a:pt x="2572" y="24"/>
                    <a:pt x="2466" y="28"/>
                    <a:pt x="2390" y="28"/>
                  </a:cubicBezTo>
                  <a:cubicBezTo>
                    <a:pt x="2369" y="28"/>
                    <a:pt x="2351" y="28"/>
                    <a:pt x="2335" y="27"/>
                  </a:cubicBezTo>
                  <a:cubicBezTo>
                    <a:pt x="2117" y="15"/>
                    <a:pt x="1905" y="1"/>
                    <a:pt x="1702" y="1"/>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4"/>
            <p:cNvSpPr/>
            <p:nvPr/>
          </p:nvSpPr>
          <p:spPr>
            <a:xfrm>
              <a:off x="3759975" y="2855825"/>
              <a:ext cx="289350" cy="91800"/>
            </a:xfrm>
            <a:custGeom>
              <a:avLst/>
              <a:gdLst/>
              <a:ahLst/>
              <a:cxnLst/>
              <a:rect l="l" t="t" r="r" b="b"/>
              <a:pathLst>
                <a:path w="11574" h="3672" extrusionOk="0">
                  <a:moveTo>
                    <a:pt x="3129" y="1"/>
                  </a:moveTo>
                  <a:cubicBezTo>
                    <a:pt x="2199" y="1"/>
                    <a:pt x="1385" y="597"/>
                    <a:pt x="453" y="715"/>
                  </a:cubicBezTo>
                  <a:cubicBezTo>
                    <a:pt x="440" y="712"/>
                    <a:pt x="429" y="711"/>
                    <a:pt x="417" y="711"/>
                  </a:cubicBezTo>
                  <a:cubicBezTo>
                    <a:pt x="386" y="711"/>
                    <a:pt x="357" y="722"/>
                    <a:pt x="322" y="739"/>
                  </a:cubicBezTo>
                  <a:cubicBezTo>
                    <a:pt x="179" y="858"/>
                    <a:pt x="156" y="870"/>
                    <a:pt x="60" y="1049"/>
                  </a:cubicBezTo>
                  <a:cubicBezTo>
                    <a:pt x="1" y="1156"/>
                    <a:pt x="60" y="1275"/>
                    <a:pt x="179" y="1323"/>
                  </a:cubicBezTo>
                  <a:cubicBezTo>
                    <a:pt x="409" y="1413"/>
                    <a:pt x="616" y="1449"/>
                    <a:pt x="810" y="1449"/>
                  </a:cubicBezTo>
                  <a:cubicBezTo>
                    <a:pt x="1551" y="1449"/>
                    <a:pt x="2099" y="929"/>
                    <a:pt x="2944" y="929"/>
                  </a:cubicBezTo>
                  <a:cubicBezTo>
                    <a:pt x="2959" y="929"/>
                    <a:pt x="2974" y="929"/>
                    <a:pt x="2989" y="930"/>
                  </a:cubicBezTo>
                  <a:cubicBezTo>
                    <a:pt x="3882" y="954"/>
                    <a:pt x="4299" y="1680"/>
                    <a:pt x="5073" y="1870"/>
                  </a:cubicBezTo>
                  <a:cubicBezTo>
                    <a:pt x="5799" y="2061"/>
                    <a:pt x="6180" y="1989"/>
                    <a:pt x="6835" y="2478"/>
                  </a:cubicBezTo>
                  <a:cubicBezTo>
                    <a:pt x="7085" y="2668"/>
                    <a:pt x="8097" y="2894"/>
                    <a:pt x="7526" y="3347"/>
                  </a:cubicBezTo>
                  <a:cubicBezTo>
                    <a:pt x="7395" y="3454"/>
                    <a:pt x="7514" y="3668"/>
                    <a:pt x="7656" y="3668"/>
                  </a:cubicBezTo>
                  <a:cubicBezTo>
                    <a:pt x="7787" y="3670"/>
                    <a:pt x="7930" y="3671"/>
                    <a:pt x="8083" y="3671"/>
                  </a:cubicBezTo>
                  <a:cubicBezTo>
                    <a:pt x="9172" y="3671"/>
                    <a:pt x="10737" y="3597"/>
                    <a:pt x="11478" y="2918"/>
                  </a:cubicBezTo>
                  <a:cubicBezTo>
                    <a:pt x="11574" y="2823"/>
                    <a:pt x="11538" y="2680"/>
                    <a:pt x="11443" y="2620"/>
                  </a:cubicBezTo>
                  <a:cubicBezTo>
                    <a:pt x="10109" y="1704"/>
                    <a:pt x="8002" y="1608"/>
                    <a:pt x="6442" y="1120"/>
                  </a:cubicBezTo>
                  <a:cubicBezTo>
                    <a:pt x="5454" y="811"/>
                    <a:pt x="4216" y="25"/>
                    <a:pt x="3156" y="1"/>
                  </a:cubicBezTo>
                  <a:cubicBezTo>
                    <a:pt x="3147" y="1"/>
                    <a:pt x="3138" y="1"/>
                    <a:pt x="3129" y="1"/>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4"/>
            <p:cNvSpPr/>
            <p:nvPr/>
          </p:nvSpPr>
          <p:spPr>
            <a:xfrm>
              <a:off x="3922500" y="2967700"/>
              <a:ext cx="77800" cy="27925"/>
            </a:xfrm>
            <a:custGeom>
              <a:avLst/>
              <a:gdLst/>
              <a:ahLst/>
              <a:cxnLst/>
              <a:rect l="l" t="t" r="r" b="b"/>
              <a:pathLst>
                <a:path w="3112" h="1117" extrusionOk="0">
                  <a:moveTo>
                    <a:pt x="337" y="0"/>
                  </a:moveTo>
                  <a:cubicBezTo>
                    <a:pt x="283" y="0"/>
                    <a:pt x="230" y="15"/>
                    <a:pt x="179" y="50"/>
                  </a:cubicBezTo>
                  <a:cubicBezTo>
                    <a:pt x="1" y="181"/>
                    <a:pt x="1" y="491"/>
                    <a:pt x="108" y="658"/>
                  </a:cubicBezTo>
                  <a:cubicBezTo>
                    <a:pt x="251" y="884"/>
                    <a:pt x="560" y="920"/>
                    <a:pt x="798" y="943"/>
                  </a:cubicBezTo>
                  <a:cubicBezTo>
                    <a:pt x="1203" y="979"/>
                    <a:pt x="1560" y="955"/>
                    <a:pt x="1965" y="1074"/>
                  </a:cubicBezTo>
                  <a:cubicBezTo>
                    <a:pt x="2048" y="1100"/>
                    <a:pt x="2176" y="1117"/>
                    <a:pt x="2312" y="1117"/>
                  </a:cubicBezTo>
                  <a:cubicBezTo>
                    <a:pt x="2680" y="1117"/>
                    <a:pt x="3111" y="992"/>
                    <a:pt x="2894" y="574"/>
                  </a:cubicBezTo>
                  <a:cubicBezTo>
                    <a:pt x="2751" y="312"/>
                    <a:pt x="2358" y="158"/>
                    <a:pt x="2084" y="98"/>
                  </a:cubicBezTo>
                  <a:cubicBezTo>
                    <a:pt x="2031" y="88"/>
                    <a:pt x="1979" y="83"/>
                    <a:pt x="1928" y="83"/>
                  </a:cubicBezTo>
                  <a:cubicBezTo>
                    <a:pt x="1607" y="83"/>
                    <a:pt x="1327" y="261"/>
                    <a:pt x="1025" y="261"/>
                  </a:cubicBezTo>
                  <a:cubicBezTo>
                    <a:pt x="989" y="261"/>
                    <a:pt x="954" y="258"/>
                    <a:pt x="917" y="253"/>
                  </a:cubicBezTo>
                  <a:cubicBezTo>
                    <a:pt x="749" y="197"/>
                    <a:pt x="536" y="0"/>
                    <a:pt x="337" y="0"/>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4"/>
            <p:cNvSpPr/>
            <p:nvPr/>
          </p:nvSpPr>
          <p:spPr>
            <a:xfrm>
              <a:off x="4042750" y="2932100"/>
              <a:ext cx="156725" cy="70025"/>
            </a:xfrm>
            <a:custGeom>
              <a:avLst/>
              <a:gdLst/>
              <a:ahLst/>
              <a:cxnLst/>
              <a:rect l="l" t="t" r="r" b="b"/>
              <a:pathLst>
                <a:path w="6269" h="2801" extrusionOk="0">
                  <a:moveTo>
                    <a:pt x="1479" y="1"/>
                  </a:moveTo>
                  <a:cubicBezTo>
                    <a:pt x="1168" y="1"/>
                    <a:pt x="881" y="65"/>
                    <a:pt x="656" y="236"/>
                  </a:cubicBezTo>
                  <a:cubicBezTo>
                    <a:pt x="644" y="248"/>
                    <a:pt x="632" y="260"/>
                    <a:pt x="620" y="272"/>
                  </a:cubicBezTo>
                  <a:cubicBezTo>
                    <a:pt x="572" y="331"/>
                    <a:pt x="536" y="415"/>
                    <a:pt x="584" y="498"/>
                  </a:cubicBezTo>
                  <a:cubicBezTo>
                    <a:pt x="763" y="820"/>
                    <a:pt x="2037" y="1177"/>
                    <a:pt x="2013" y="1462"/>
                  </a:cubicBezTo>
                  <a:cubicBezTo>
                    <a:pt x="2013" y="1441"/>
                    <a:pt x="1814" y="1427"/>
                    <a:pt x="1543" y="1427"/>
                  </a:cubicBezTo>
                  <a:cubicBezTo>
                    <a:pt x="1059" y="1427"/>
                    <a:pt x="346" y="1471"/>
                    <a:pt x="132" y="1593"/>
                  </a:cubicBezTo>
                  <a:cubicBezTo>
                    <a:pt x="25" y="1641"/>
                    <a:pt x="1" y="1808"/>
                    <a:pt x="84" y="1891"/>
                  </a:cubicBezTo>
                  <a:cubicBezTo>
                    <a:pt x="358" y="2129"/>
                    <a:pt x="739" y="2153"/>
                    <a:pt x="1084" y="2189"/>
                  </a:cubicBezTo>
                  <a:cubicBezTo>
                    <a:pt x="1117" y="2191"/>
                    <a:pt x="1150" y="2192"/>
                    <a:pt x="1185" y="2192"/>
                  </a:cubicBezTo>
                  <a:cubicBezTo>
                    <a:pt x="1376" y="2192"/>
                    <a:pt x="1598" y="2160"/>
                    <a:pt x="1803" y="2160"/>
                  </a:cubicBezTo>
                  <a:cubicBezTo>
                    <a:pt x="1917" y="2160"/>
                    <a:pt x="2025" y="2170"/>
                    <a:pt x="2120" y="2201"/>
                  </a:cubicBezTo>
                  <a:cubicBezTo>
                    <a:pt x="2239" y="2236"/>
                    <a:pt x="2620" y="2713"/>
                    <a:pt x="2787" y="2748"/>
                  </a:cubicBezTo>
                  <a:cubicBezTo>
                    <a:pt x="2924" y="2783"/>
                    <a:pt x="2968" y="2801"/>
                    <a:pt x="3008" y="2801"/>
                  </a:cubicBezTo>
                  <a:cubicBezTo>
                    <a:pt x="3052" y="2801"/>
                    <a:pt x="3091" y="2780"/>
                    <a:pt x="3239" y="2736"/>
                  </a:cubicBezTo>
                  <a:cubicBezTo>
                    <a:pt x="3891" y="2553"/>
                    <a:pt x="2687" y="2151"/>
                    <a:pt x="4035" y="2151"/>
                  </a:cubicBezTo>
                  <a:cubicBezTo>
                    <a:pt x="4091" y="2151"/>
                    <a:pt x="4151" y="2152"/>
                    <a:pt x="4216" y="2153"/>
                  </a:cubicBezTo>
                  <a:cubicBezTo>
                    <a:pt x="4404" y="2153"/>
                    <a:pt x="4531" y="2298"/>
                    <a:pt x="4712" y="2298"/>
                  </a:cubicBezTo>
                  <a:cubicBezTo>
                    <a:pt x="4725" y="2298"/>
                    <a:pt x="4738" y="2298"/>
                    <a:pt x="4751" y="2296"/>
                  </a:cubicBezTo>
                  <a:cubicBezTo>
                    <a:pt x="4823" y="2296"/>
                    <a:pt x="4918" y="2248"/>
                    <a:pt x="4930" y="2165"/>
                  </a:cubicBezTo>
                  <a:cubicBezTo>
                    <a:pt x="4988" y="1789"/>
                    <a:pt x="5359" y="1686"/>
                    <a:pt x="5719" y="1686"/>
                  </a:cubicBezTo>
                  <a:cubicBezTo>
                    <a:pt x="5803" y="1686"/>
                    <a:pt x="5887" y="1692"/>
                    <a:pt x="5966" y="1701"/>
                  </a:cubicBezTo>
                  <a:cubicBezTo>
                    <a:pt x="5977" y="1702"/>
                    <a:pt x="5989" y="1703"/>
                    <a:pt x="6000" y="1703"/>
                  </a:cubicBezTo>
                  <a:cubicBezTo>
                    <a:pt x="6142" y="1703"/>
                    <a:pt x="6268" y="1570"/>
                    <a:pt x="6180" y="1427"/>
                  </a:cubicBezTo>
                  <a:cubicBezTo>
                    <a:pt x="5668" y="570"/>
                    <a:pt x="4335" y="736"/>
                    <a:pt x="3537" y="498"/>
                  </a:cubicBezTo>
                  <a:cubicBezTo>
                    <a:pt x="3016" y="333"/>
                    <a:pt x="2185" y="1"/>
                    <a:pt x="1479" y="1"/>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4"/>
            <p:cNvSpPr/>
            <p:nvPr/>
          </p:nvSpPr>
          <p:spPr>
            <a:xfrm>
              <a:off x="4212125" y="2968325"/>
              <a:ext cx="65725" cy="32225"/>
            </a:xfrm>
            <a:custGeom>
              <a:avLst/>
              <a:gdLst/>
              <a:ahLst/>
              <a:cxnLst/>
              <a:rect l="l" t="t" r="r" b="b"/>
              <a:pathLst>
                <a:path w="2629" h="1289" extrusionOk="0">
                  <a:moveTo>
                    <a:pt x="1267" y="1"/>
                  </a:moveTo>
                  <a:cubicBezTo>
                    <a:pt x="1051" y="1"/>
                    <a:pt x="840" y="31"/>
                    <a:pt x="667" y="85"/>
                  </a:cubicBezTo>
                  <a:cubicBezTo>
                    <a:pt x="298" y="204"/>
                    <a:pt x="0" y="549"/>
                    <a:pt x="477" y="775"/>
                  </a:cubicBezTo>
                  <a:cubicBezTo>
                    <a:pt x="786" y="918"/>
                    <a:pt x="1143" y="1002"/>
                    <a:pt x="1477" y="1109"/>
                  </a:cubicBezTo>
                  <a:cubicBezTo>
                    <a:pt x="1679" y="1180"/>
                    <a:pt x="1905" y="1276"/>
                    <a:pt x="2132" y="1287"/>
                  </a:cubicBezTo>
                  <a:cubicBezTo>
                    <a:pt x="2142" y="1288"/>
                    <a:pt x="2151" y="1288"/>
                    <a:pt x="2161" y="1288"/>
                  </a:cubicBezTo>
                  <a:cubicBezTo>
                    <a:pt x="2629" y="1288"/>
                    <a:pt x="2556" y="722"/>
                    <a:pt x="2370" y="418"/>
                  </a:cubicBezTo>
                  <a:cubicBezTo>
                    <a:pt x="2370" y="406"/>
                    <a:pt x="2358" y="406"/>
                    <a:pt x="2358" y="394"/>
                  </a:cubicBezTo>
                  <a:cubicBezTo>
                    <a:pt x="2346" y="394"/>
                    <a:pt x="2346" y="383"/>
                    <a:pt x="2346" y="383"/>
                  </a:cubicBezTo>
                  <a:cubicBezTo>
                    <a:pt x="2105" y="110"/>
                    <a:pt x="1675" y="1"/>
                    <a:pt x="1267" y="1"/>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4"/>
            <p:cNvSpPr/>
            <p:nvPr/>
          </p:nvSpPr>
          <p:spPr>
            <a:xfrm>
              <a:off x="3918025" y="2797925"/>
              <a:ext cx="53625" cy="58200"/>
            </a:xfrm>
            <a:custGeom>
              <a:avLst/>
              <a:gdLst/>
              <a:ahLst/>
              <a:cxnLst/>
              <a:rect l="l" t="t" r="r" b="b"/>
              <a:pathLst>
                <a:path w="2145" h="2328" extrusionOk="0">
                  <a:moveTo>
                    <a:pt x="502" y="0"/>
                  </a:moveTo>
                  <a:cubicBezTo>
                    <a:pt x="471" y="0"/>
                    <a:pt x="436" y="8"/>
                    <a:pt x="406" y="31"/>
                  </a:cubicBezTo>
                  <a:cubicBezTo>
                    <a:pt x="1" y="269"/>
                    <a:pt x="191" y="1043"/>
                    <a:pt x="322" y="1388"/>
                  </a:cubicBezTo>
                  <a:cubicBezTo>
                    <a:pt x="476" y="1817"/>
                    <a:pt x="915" y="2328"/>
                    <a:pt x="1413" y="2328"/>
                  </a:cubicBezTo>
                  <a:cubicBezTo>
                    <a:pt x="1454" y="2328"/>
                    <a:pt x="1495" y="2324"/>
                    <a:pt x="1537" y="2317"/>
                  </a:cubicBezTo>
                  <a:cubicBezTo>
                    <a:pt x="2144" y="2210"/>
                    <a:pt x="1632" y="1424"/>
                    <a:pt x="1477" y="1150"/>
                  </a:cubicBezTo>
                  <a:cubicBezTo>
                    <a:pt x="1323" y="853"/>
                    <a:pt x="977" y="43"/>
                    <a:pt x="549" y="7"/>
                  </a:cubicBezTo>
                  <a:cubicBezTo>
                    <a:pt x="536" y="3"/>
                    <a:pt x="519" y="0"/>
                    <a:pt x="502" y="0"/>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4"/>
            <p:cNvSpPr/>
            <p:nvPr/>
          </p:nvSpPr>
          <p:spPr>
            <a:xfrm>
              <a:off x="3800175" y="2889750"/>
              <a:ext cx="37525" cy="28300"/>
            </a:xfrm>
            <a:custGeom>
              <a:avLst/>
              <a:gdLst/>
              <a:ahLst/>
              <a:cxnLst/>
              <a:rect l="l" t="t" r="r" b="b"/>
              <a:pathLst>
                <a:path w="1501" h="1132" extrusionOk="0">
                  <a:moveTo>
                    <a:pt x="721" y="0"/>
                  </a:moveTo>
                  <a:cubicBezTo>
                    <a:pt x="418" y="0"/>
                    <a:pt x="117" y="126"/>
                    <a:pt x="12" y="382"/>
                  </a:cubicBezTo>
                  <a:cubicBezTo>
                    <a:pt x="0" y="430"/>
                    <a:pt x="0" y="454"/>
                    <a:pt x="12" y="489"/>
                  </a:cubicBezTo>
                  <a:cubicBezTo>
                    <a:pt x="12" y="811"/>
                    <a:pt x="393" y="1073"/>
                    <a:pt x="667" y="1121"/>
                  </a:cubicBezTo>
                  <a:cubicBezTo>
                    <a:pt x="707" y="1128"/>
                    <a:pt x="750" y="1131"/>
                    <a:pt x="793" y="1131"/>
                  </a:cubicBezTo>
                  <a:cubicBezTo>
                    <a:pt x="1113" y="1131"/>
                    <a:pt x="1500" y="942"/>
                    <a:pt x="1500" y="597"/>
                  </a:cubicBezTo>
                  <a:cubicBezTo>
                    <a:pt x="1500" y="203"/>
                    <a:pt x="1108" y="0"/>
                    <a:pt x="721" y="0"/>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p:nvPr/>
          </p:nvSpPr>
          <p:spPr>
            <a:xfrm>
              <a:off x="4054075" y="2895650"/>
              <a:ext cx="42875" cy="32800"/>
            </a:xfrm>
            <a:custGeom>
              <a:avLst/>
              <a:gdLst/>
              <a:ahLst/>
              <a:cxnLst/>
              <a:rect l="l" t="t" r="r" b="b"/>
              <a:pathLst>
                <a:path w="1715" h="1312" extrusionOk="0">
                  <a:moveTo>
                    <a:pt x="797" y="1"/>
                  </a:moveTo>
                  <a:cubicBezTo>
                    <a:pt x="716" y="1"/>
                    <a:pt x="636" y="13"/>
                    <a:pt x="560" y="39"/>
                  </a:cubicBezTo>
                  <a:cubicBezTo>
                    <a:pt x="560" y="39"/>
                    <a:pt x="548" y="51"/>
                    <a:pt x="548" y="51"/>
                  </a:cubicBezTo>
                  <a:lnTo>
                    <a:pt x="512" y="51"/>
                  </a:lnTo>
                  <a:cubicBezTo>
                    <a:pt x="179" y="230"/>
                    <a:pt x="0" y="646"/>
                    <a:pt x="238" y="980"/>
                  </a:cubicBezTo>
                  <a:cubicBezTo>
                    <a:pt x="388" y="1191"/>
                    <a:pt x="649" y="1311"/>
                    <a:pt x="904" y="1311"/>
                  </a:cubicBezTo>
                  <a:cubicBezTo>
                    <a:pt x="994" y="1311"/>
                    <a:pt x="1083" y="1296"/>
                    <a:pt x="1167" y="1266"/>
                  </a:cubicBezTo>
                  <a:cubicBezTo>
                    <a:pt x="1512" y="1135"/>
                    <a:pt x="1715" y="742"/>
                    <a:pt x="1524" y="396"/>
                  </a:cubicBezTo>
                  <a:cubicBezTo>
                    <a:pt x="1376" y="155"/>
                    <a:pt x="1082" y="1"/>
                    <a:pt x="797" y="1"/>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4"/>
            <p:cNvSpPr/>
            <p:nvPr/>
          </p:nvSpPr>
          <p:spPr>
            <a:xfrm>
              <a:off x="3014650" y="1963250"/>
              <a:ext cx="1907400" cy="2504750"/>
            </a:xfrm>
            <a:custGeom>
              <a:avLst/>
              <a:gdLst/>
              <a:ahLst/>
              <a:cxnLst/>
              <a:rect l="l" t="t" r="r" b="b"/>
              <a:pathLst>
                <a:path w="76296" h="100190" extrusionOk="0">
                  <a:moveTo>
                    <a:pt x="35267" y="1963"/>
                  </a:moveTo>
                  <a:cubicBezTo>
                    <a:pt x="35411" y="1963"/>
                    <a:pt x="35575" y="1983"/>
                    <a:pt x="35791" y="2033"/>
                  </a:cubicBezTo>
                  <a:cubicBezTo>
                    <a:pt x="35606" y="2008"/>
                    <a:pt x="35431" y="1996"/>
                    <a:pt x="35255" y="1996"/>
                  </a:cubicBezTo>
                  <a:cubicBezTo>
                    <a:pt x="35103" y="1996"/>
                    <a:pt x="34951" y="2005"/>
                    <a:pt x="34791" y="2021"/>
                  </a:cubicBezTo>
                  <a:cubicBezTo>
                    <a:pt x="34886" y="1997"/>
                    <a:pt x="34981" y="1974"/>
                    <a:pt x="35088" y="1974"/>
                  </a:cubicBezTo>
                  <a:cubicBezTo>
                    <a:pt x="35146" y="1966"/>
                    <a:pt x="35205" y="1963"/>
                    <a:pt x="35267" y="1963"/>
                  </a:cubicBezTo>
                  <a:close/>
                  <a:moveTo>
                    <a:pt x="20348" y="1628"/>
                  </a:moveTo>
                  <a:cubicBezTo>
                    <a:pt x="19622" y="1771"/>
                    <a:pt x="18884" y="1938"/>
                    <a:pt x="18181" y="2117"/>
                  </a:cubicBezTo>
                  <a:cubicBezTo>
                    <a:pt x="18884" y="1926"/>
                    <a:pt x="19610" y="1759"/>
                    <a:pt x="20348" y="1628"/>
                  </a:cubicBezTo>
                  <a:close/>
                  <a:moveTo>
                    <a:pt x="42875" y="4486"/>
                  </a:moveTo>
                  <a:lnTo>
                    <a:pt x="42875" y="4486"/>
                  </a:lnTo>
                  <a:cubicBezTo>
                    <a:pt x="43030" y="4593"/>
                    <a:pt x="43173" y="4712"/>
                    <a:pt x="43280" y="4855"/>
                  </a:cubicBezTo>
                  <a:cubicBezTo>
                    <a:pt x="43065" y="4676"/>
                    <a:pt x="43054" y="4629"/>
                    <a:pt x="42875" y="4486"/>
                  </a:cubicBezTo>
                  <a:close/>
                  <a:moveTo>
                    <a:pt x="15872" y="4236"/>
                  </a:moveTo>
                  <a:cubicBezTo>
                    <a:pt x="15860" y="4283"/>
                    <a:pt x="15872" y="4331"/>
                    <a:pt x="15895" y="4379"/>
                  </a:cubicBezTo>
                  <a:cubicBezTo>
                    <a:pt x="16055" y="4720"/>
                    <a:pt x="16185" y="4819"/>
                    <a:pt x="16320" y="4819"/>
                  </a:cubicBezTo>
                  <a:cubicBezTo>
                    <a:pt x="16507" y="4819"/>
                    <a:pt x="16705" y="4632"/>
                    <a:pt x="17007" y="4632"/>
                  </a:cubicBezTo>
                  <a:cubicBezTo>
                    <a:pt x="17075" y="4632"/>
                    <a:pt x="17149" y="4641"/>
                    <a:pt x="17229" y="4664"/>
                  </a:cubicBezTo>
                  <a:cubicBezTo>
                    <a:pt x="17372" y="4712"/>
                    <a:pt x="17419" y="4843"/>
                    <a:pt x="17515" y="4986"/>
                  </a:cubicBezTo>
                  <a:cubicBezTo>
                    <a:pt x="16748" y="4865"/>
                    <a:pt x="15969" y="4778"/>
                    <a:pt x="15177" y="4778"/>
                  </a:cubicBezTo>
                  <a:cubicBezTo>
                    <a:pt x="14640" y="4778"/>
                    <a:pt x="14098" y="4818"/>
                    <a:pt x="13550" y="4915"/>
                  </a:cubicBezTo>
                  <a:cubicBezTo>
                    <a:pt x="13193" y="4974"/>
                    <a:pt x="12943" y="5081"/>
                    <a:pt x="12597" y="5176"/>
                  </a:cubicBezTo>
                  <a:cubicBezTo>
                    <a:pt x="12323" y="5248"/>
                    <a:pt x="12026" y="5260"/>
                    <a:pt x="11728" y="5284"/>
                  </a:cubicBezTo>
                  <a:cubicBezTo>
                    <a:pt x="11835" y="5272"/>
                    <a:pt x="11931" y="5260"/>
                    <a:pt x="12038" y="5236"/>
                  </a:cubicBezTo>
                  <a:cubicBezTo>
                    <a:pt x="13205" y="4986"/>
                    <a:pt x="14395" y="4700"/>
                    <a:pt x="15514" y="4343"/>
                  </a:cubicBezTo>
                  <a:cubicBezTo>
                    <a:pt x="15550" y="4343"/>
                    <a:pt x="15693" y="4295"/>
                    <a:pt x="15872" y="4236"/>
                  </a:cubicBezTo>
                  <a:close/>
                  <a:moveTo>
                    <a:pt x="14645" y="6069"/>
                  </a:moveTo>
                  <a:cubicBezTo>
                    <a:pt x="14752" y="6069"/>
                    <a:pt x="14860" y="6081"/>
                    <a:pt x="14967" y="6081"/>
                  </a:cubicBezTo>
                  <a:cubicBezTo>
                    <a:pt x="15050" y="6093"/>
                    <a:pt x="15121" y="6105"/>
                    <a:pt x="15205" y="6117"/>
                  </a:cubicBezTo>
                  <a:cubicBezTo>
                    <a:pt x="15324" y="6141"/>
                    <a:pt x="15348" y="6153"/>
                    <a:pt x="15276" y="6153"/>
                  </a:cubicBezTo>
                  <a:cubicBezTo>
                    <a:pt x="15169" y="6308"/>
                    <a:pt x="14740" y="6450"/>
                    <a:pt x="14550" y="6522"/>
                  </a:cubicBezTo>
                  <a:cubicBezTo>
                    <a:pt x="14401" y="6583"/>
                    <a:pt x="14141" y="6709"/>
                    <a:pt x="13930" y="6709"/>
                  </a:cubicBezTo>
                  <a:cubicBezTo>
                    <a:pt x="13854" y="6709"/>
                    <a:pt x="13785" y="6693"/>
                    <a:pt x="13728" y="6653"/>
                  </a:cubicBezTo>
                  <a:cubicBezTo>
                    <a:pt x="13312" y="6355"/>
                    <a:pt x="13597" y="6248"/>
                    <a:pt x="13788" y="6188"/>
                  </a:cubicBezTo>
                  <a:cubicBezTo>
                    <a:pt x="14062" y="6093"/>
                    <a:pt x="14359" y="6069"/>
                    <a:pt x="14645" y="6069"/>
                  </a:cubicBezTo>
                  <a:close/>
                  <a:moveTo>
                    <a:pt x="17995" y="7090"/>
                  </a:moveTo>
                  <a:cubicBezTo>
                    <a:pt x="18097" y="7090"/>
                    <a:pt x="18200" y="7099"/>
                    <a:pt x="18300" y="7117"/>
                  </a:cubicBezTo>
                  <a:cubicBezTo>
                    <a:pt x="18396" y="7141"/>
                    <a:pt x="18539" y="7153"/>
                    <a:pt x="18550" y="7272"/>
                  </a:cubicBezTo>
                  <a:cubicBezTo>
                    <a:pt x="18550" y="7367"/>
                    <a:pt x="18241" y="7546"/>
                    <a:pt x="18181" y="7570"/>
                  </a:cubicBezTo>
                  <a:cubicBezTo>
                    <a:pt x="17999" y="7670"/>
                    <a:pt x="17769" y="7749"/>
                    <a:pt x="17554" y="7749"/>
                  </a:cubicBezTo>
                  <a:cubicBezTo>
                    <a:pt x="17487" y="7749"/>
                    <a:pt x="17422" y="7741"/>
                    <a:pt x="17360" y="7724"/>
                  </a:cubicBezTo>
                  <a:cubicBezTo>
                    <a:pt x="17193" y="7689"/>
                    <a:pt x="16979" y="7582"/>
                    <a:pt x="17074" y="7403"/>
                  </a:cubicBezTo>
                  <a:cubicBezTo>
                    <a:pt x="17110" y="7331"/>
                    <a:pt x="17241" y="7284"/>
                    <a:pt x="17312" y="7248"/>
                  </a:cubicBezTo>
                  <a:cubicBezTo>
                    <a:pt x="17520" y="7140"/>
                    <a:pt x="17757" y="7090"/>
                    <a:pt x="17995" y="7090"/>
                  </a:cubicBezTo>
                  <a:close/>
                  <a:moveTo>
                    <a:pt x="54186" y="7879"/>
                  </a:moveTo>
                  <a:cubicBezTo>
                    <a:pt x="54186" y="7915"/>
                    <a:pt x="54186" y="7963"/>
                    <a:pt x="54186" y="8010"/>
                  </a:cubicBezTo>
                  <a:cubicBezTo>
                    <a:pt x="54186" y="8010"/>
                    <a:pt x="54174" y="7998"/>
                    <a:pt x="54174" y="7998"/>
                  </a:cubicBezTo>
                  <a:cubicBezTo>
                    <a:pt x="54162" y="7974"/>
                    <a:pt x="54150" y="7951"/>
                    <a:pt x="54138" y="7927"/>
                  </a:cubicBezTo>
                  <a:cubicBezTo>
                    <a:pt x="54162" y="7915"/>
                    <a:pt x="54174" y="7903"/>
                    <a:pt x="54186" y="7879"/>
                  </a:cubicBezTo>
                  <a:close/>
                  <a:moveTo>
                    <a:pt x="14696" y="8031"/>
                  </a:moveTo>
                  <a:cubicBezTo>
                    <a:pt x="14788" y="8031"/>
                    <a:pt x="14907" y="8057"/>
                    <a:pt x="14967" y="8117"/>
                  </a:cubicBezTo>
                  <a:cubicBezTo>
                    <a:pt x="15145" y="8272"/>
                    <a:pt x="14883" y="8415"/>
                    <a:pt x="14729" y="8439"/>
                  </a:cubicBezTo>
                  <a:cubicBezTo>
                    <a:pt x="14586" y="8427"/>
                    <a:pt x="14300" y="8332"/>
                    <a:pt x="14407" y="8153"/>
                  </a:cubicBezTo>
                  <a:cubicBezTo>
                    <a:pt x="14455" y="8082"/>
                    <a:pt x="14562" y="8046"/>
                    <a:pt x="14645" y="8034"/>
                  </a:cubicBezTo>
                  <a:cubicBezTo>
                    <a:pt x="14661" y="8032"/>
                    <a:pt x="14678" y="8031"/>
                    <a:pt x="14696" y="8031"/>
                  </a:cubicBezTo>
                  <a:close/>
                  <a:moveTo>
                    <a:pt x="21338" y="11827"/>
                  </a:moveTo>
                  <a:cubicBezTo>
                    <a:pt x="21591" y="11827"/>
                    <a:pt x="21895" y="12320"/>
                    <a:pt x="21956" y="12570"/>
                  </a:cubicBezTo>
                  <a:cubicBezTo>
                    <a:pt x="21979" y="12665"/>
                    <a:pt x="22015" y="12773"/>
                    <a:pt x="21991" y="12868"/>
                  </a:cubicBezTo>
                  <a:cubicBezTo>
                    <a:pt x="21961" y="12983"/>
                    <a:pt x="21890" y="13021"/>
                    <a:pt x="21806" y="13021"/>
                  </a:cubicBezTo>
                  <a:cubicBezTo>
                    <a:pt x="21726" y="13021"/>
                    <a:pt x="21632" y="12986"/>
                    <a:pt x="21551" y="12951"/>
                  </a:cubicBezTo>
                  <a:cubicBezTo>
                    <a:pt x="21229" y="12796"/>
                    <a:pt x="20991" y="12451"/>
                    <a:pt x="21086" y="12082"/>
                  </a:cubicBezTo>
                  <a:cubicBezTo>
                    <a:pt x="21152" y="11898"/>
                    <a:pt x="21241" y="11827"/>
                    <a:pt x="21338" y="11827"/>
                  </a:cubicBezTo>
                  <a:close/>
                  <a:moveTo>
                    <a:pt x="32862" y="12892"/>
                  </a:moveTo>
                  <a:lnTo>
                    <a:pt x="32862" y="12892"/>
                  </a:lnTo>
                  <a:cubicBezTo>
                    <a:pt x="32921" y="12963"/>
                    <a:pt x="32981" y="13023"/>
                    <a:pt x="33028" y="13082"/>
                  </a:cubicBezTo>
                  <a:cubicBezTo>
                    <a:pt x="33005" y="13070"/>
                    <a:pt x="32981" y="13058"/>
                    <a:pt x="32969" y="13046"/>
                  </a:cubicBezTo>
                  <a:cubicBezTo>
                    <a:pt x="32921" y="12999"/>
                    <a:pt x="32897" y="12963"/>
                    <a:pt x="32862" y="12892"/>
                  </a:cubicBezTo>
                  <a:close/>
                  <a:moveTo>
                    <a:pt x="28815" y="15080"/>
                  </a:moveTo>
                  <a:cubicBezTo>
                    <a:pt x="28943" y="15080"/>
                    <a:pt x="29073" y="15092"/>
                    <a:pt x="29207" y="15118"/>
                  </a:cubicBezTo>
                  <a:cubicBezTo>
                    <a:pt x="29659" y="15202"/>
                    <a:pt x="31469" y="15844"/>
                    <a:pt x="30135" y="16142"/>
                  </a:cubicBezTo>
                  <a:cubicBezTo>
                    <a:pt x="30077" y="16156"/>
                    <a:pt x="30013" y="16161"/>
                    <a:pt x="29945" y="16161"/>
                  </a:cubicBezTo>
                  <a:cubicBezTo>
                    <a:pt x="29668" y="16161"/>
                    <a:pt x="29331" y="16070"/>
                    <a:pt x="29066" y="16070"/>
                  </a:cubicBezTo>
                  <a:cubicBezTo>
                    <a:pt x="29053" y="16070"/>
                    <a:pt x="29040" y="16070"/>
                    <a:pt x="29028" y="16071"/>
                  </a:cubicBezTo>
                  <a:cubicBezTo>
                    <a:pt x="28103" y="16105"/>
                    <a:pt x="27188" y="16299"/>
                    <a:pt x="26274" y="16299"/>
                  </a:cubicBezTo>
                  <a:cubicBezTo>
                    <a:pt x="26224" y="16299"/>
                    <a:pt x="26173" y="16298"/>
                    <a:pt x="26123" y="16297"/>
                  </a:cubicBezTo>
                  <a:cubicBezTo>
                    <a:pt x="25985" y="16297"/>
                    <a:pt x="25769" y="16307"/>
                    <a:pt x="25577" y="16307"/>
                  </a:cubicBezTo>
                  <a:cubicBezTo>
                    <a:pt x="25208" y="16307"/>
                    <a:pt x="24931" y="16270"/>
                    <a:pt x="25480" y="16059"/>
                  </a:cubicBezTo>
                  <a:cubicBezTo>
                    <a:pt x="25873" y="15916"/>
                    <a:pt x="26290" y="15785"/>
                    <a:pt x="26694" y="15678"/>
                  </a:cubicBezTo>
                  <a:cubicBezTo>
                    <a:pt x="27424" y="15465"/>
                    <a:pt x="28084" y="15080"/>
                    <a:pt x="28815" y="15080"/>
                  </a:cubicBezTo>
                  <a:close/>
                  <a:moveTo>
                    <a:pt x="31750" y="18591"/>
                  </a:moveTo>
                  <a:lnTo>
                    <a:pt x="31750" y="18591"/>
                  </a:lnTo>
                  <a:cubicBezTo>
                    <a:pt x="31751" y="18592"/>
                    <a:pt x="31753" y="18593"/>
                    <a:pt x="31754" y="18595"/>
                  </a:cubicBezTo>
                  <a:cubicBezTo>
                    <a:pt x="31753" y="18594"/>
                    <a:pt x="31751" y="18592"/>
                    <a:pt x="31750" y="18591"/>
                  </a:cubicBezTo>
                  <a:close/>
                  <a:moveTo>
                    <a:pt x="37403" y="18124"/>
                  </a:moveTo>
                  <a:cubicBezTo>
                    <a:pt x="37414" y="18124"/>
                    <a:pt x="37424" y="18126"/>
                    <a:pt x="37434" y="18130"/>
                  </a:cubicBezTo>
                  <a:cubicBezTo>
                    <a:pt x="37529" y="18178"/>
                    <a:pt x="37529" y="18476"/>
                    <a:pt x="37481" y="18547"/>
                  </a:cubicBezTo>
                  <a:cubicBezTo>
                    <a:pt x="37420" y="18670"/>
                    <a:pt x="37303" y="18704"/>
                    <a:pt x="37174" y="18704"/>
                  </a:cubicBezTo>
                  <a:cubicBezTo>
                    <a:pt x="37027" y="18704"/>
                    <a:pt x="36863" y="18661"/>
                    <a:pt x="36743" y="18654"/>
                  </a:cubicBezTo>
                  <a:cubicBezTo>
                    <a:pt x="36720" y="18654"/>
                    <a:pt x="36697" y="18653"/>
                    <a:pt x="36674" y="18653"/>
                  </a:cubicBezTo>
                  <a:cubicBezTo>
                    <a:pt x="36448" y="18653"/>
                    <a:pt x="36229" y="18685"/>
                    <a:pt x="36010" y="18685"/>
                  </a:cubicBezTo>
                  <a:cubicBezTo>
                    <a:pt x="35886" y="18685"/>
                    <a:pt x="35762" y="18675"/>
                    <a:pt x="35636" y="18642"/>
                  </a:cubicBezTo>
                  <a:cubicBezTo>
                    <a:pt x="35564" y="18619"/>
                    <a:pt x="35505" y="18595"/>
                    <a:pt x="35445" y="18571"/>
                  </a:cubicBezTo>
                  <a:cubicBezTo>
                    <a:pt x="35648" y="18547"/>
                    <a:pt x="35862" y="18523"/>
                    <a:pt x="36065" y="18500"/>
                  </a:cubicBezTo>
                  <a:cubicBezTo>
                    <a:pt x="36457" y="18416"/>
                    <a:pt x="36874" y="18190"/>
                    <a:pt x="37267" y="18154"/>
                  </a:cubicBezTo>
                  <a:cubicBezTo>
                    <a:pt x="37305" y="18154"/>
                    <a:pt x="37359" y="18124"/>
                    <a:pt x="37403" y="18124"/>
                  </a:cubicBezTo>
                  <a:close/>
                  <a:moveTo>
                    <a:pt x="33379" y="16848"/>
                  </a:moveTo>
                  <a:cubicBezTo>
                    <a:pt x="33609" y="16848"/>
                    <a:pt x="33780" y="16998"/>
                    <a:pt x="33886" y="17297"/>
                  </a:cubicBezTo>
                  <a:cubicBezTo>
                    <a:pt x="34347" y="17615"/>
                    <a:pt x="34429" y="17774"/>
                    <a:pt x="34116" y="17774"/>
                  </a:cubicBezTo>
                  <a:cubicBezTo>
                    <a:pt x="34065" y="17774"/>
                    <a:pt x="34004" y="17770"/>
                    <a:pt x="33933" y="17761"/>
                  </a:cubicBezTo>
                  <a:cubicBezTo>
                    <a:pt x="33850" y="17821"/>
                    <a:pt x="33695" y="17797"/>
                    <a:pt x="33612" y="17845"/>
                  </a:cubicBezTo>
                  <a:cubicBezTo>
                    <a:pt x="33350" y="17988"/>
                    <a:pt x="33326" y="18107"/>
                    <a:pt x="33195" y="18369"/>
                  </a:cubicBezTo>
                  <a:cubicBezTo>
                    <a:pt x="33004" y="18735"/>
                    <a:pt x="32924" y="18861"/>
                    <a:pt x="32878" y="18861"/>
                  </a:cubicBezTo>
                  <a:cubicBezTo>
                    <a:pt x="32782" y="18861"/>
                    <a:pt x="32843" y="18290"/>
                    <a:pt x="32350" y="18226"/>
                  </a:cubicBezTo>
                  <a:cubicBezTo>
                    <a:pt x="32350" y="18226"/>
                    <a:pt x="31730" y="18436"/>
                    <a:pt x="31736" y="18562"/>
                  </a:cubicBezTo>
                  <a:lnTo>
                    <a:pt x="31736" y="18562"/>
                  </a:lnTo>
                  <a:cubicBezTo>
                    <a:pt x="31694" y="18404"/>
                    <a:pt x="31865" y="17804"/>
                    <a:pt x="31778" y="17630"/>
                  </a:cubicBezTo>
                  <a:cubicBezTo>
                    <a:pt x="31631" y="17305"/>
                    <a:pt x="31226" y="17183"/>
                    <a:pt x="30847" y="17183"/>
                  </a:cubicBezTo>
                  <a:cubicBezTo>
                    <a:pt x="30795" y="17183"/>
                    <a:pt x="30744" y="17186"/>
                    <a:pt x="30695" y="17190"/>
                  </a:cubicBezTo>
                  <a:cubicBezTo>
                    <a:pt x="31493" y="17071"/>
                    <a:pt x="32302" y="16987"/>
                    <a:pt x="33112" y="16904"/>
                  </a:cubicBezTo>
                  <a:cubicBezTo>
                    <a:pt x="33208" y="16867"/>
                    <a:pt x="33297" y="16848"/>
                    <a:pt x="33379" y="16848"/>
                  </a:cubicBezTo>
                  <a:close/>
                  <a:moveTo>
                    <a:pt x="30457" y="17214"/>
                  </a:moveTo>
                  <a:cubicBezTo>
                    <a:pt x="30421" y="17226"/>
                    <a:pt x="30385" y="17237"/>
                    <a:pt x="30350" y="17249"/>
                  </a:cubicBezTo>
                  <a:cubicBezTo>
                    <a:pt x="29849" y="17392"/>
                    <a:pt x="29302" y="18011"/>
                    <a:pt x="29242" y="18535"/>
                  </a:cubicBezTo>
                  <a:cubicBezTo>
                    <a:pt x="29195" y="19000"/>
                    <a:pt x="29457" y="19011"/>
                    <a:pt x="29528" y="19381"/>
                  </a:cubicBezTo>
                  <a:cubicBezTo>
                    <a:pt x="29599" y="19726"/>
                    <a:pt x="29814" y="19476"/>
                    <a:pt x="29361" y="19845"/>
                  </a:cubicBezTo>
                  <a:cubicBezTo>
                    <a:pt x="29254" y="19916"/>
                    <a:pt x="29159" y="20000"/>
                    <a:pt x="29064" y="20071"/>
                  </a:cubicBezTo>
                  <a:cubicBezTo>
                    <a:pt x="28768" y="19740"/>
                    <a:pt x="28461" y="19410"/>
                    <a:pt x="28154" y="19079"/>
                  </a:cubicBezTo>
                  <a:lnTo>
                    <a:pt x="28154" y="19079"/>
                  </a:lnTo>
                  <a:cubicBezTo>
                    <a:pt x="28203" y="19039"/>
                    <a:pt x="28375" y="17640"/>
                    <a:pt x="28351" y="17640"/>
                  </a:cubicBezTo>
                  <a:lnTo>
                    <a:pt x="28351" y="17640"/>
                  </a:lnTo>
                  <a:cubicBezTo>
                    <a:pt x="28351" y="17640"/>
                    <a:pt x="28351" y="17640"/>
                    <a:pt x="28350" y="17641"/>
                  </a:cubicBezTo>
                  <a:lnTo>
                    <a:pt x="28350" y="17641"/>
                  </a:lnTo>
                  <a:cubicBezTo>
                    <a:pt x="28532" y="17345"/>
                    <a:pt x="29636" y="17345"/>
                    <a:pt x="29921" y="17297"/>
                  </a:cubicBezTo>
                  <a:cubicBezTo>
                    <a:pt x="30100" y="17261"/>
                    <a:pt x="30278" y="17249"/>
                    <a:pt x="30457" y="17214"/>
                  </a:cubicBezTo>
                  <a:close/>
                  <a:moveTo>
                    <a:pt x="35826" y="19535"/>
                  </a:moveTo>
                  <a:cubicBezTo>
                    <a:pt x="35600" y="19773"/>
                    <a:pt x="35064" y="20000"/>
                    <a:pt x="34874" y="20095"/>
                  </a:cubicBezTo>
                  <a:cubicBezTo>
                    <a:pt x="34421" y="20297"/>
                    <a:pt x="33933" y="20428"/>
                    <a:pt x="33445" y="20524"/>
                  </a:cubicBezTo>
                  <a:cubicBezTo>
                    <a:pt x="33153" y="20574"/>
                    <a:pt x="32853" y="20624"/>
                    <a:pt x="32551" y="20624"/>
                  </a:cubicBezTo>
                  <a:cubicBezTo>
                    <a:pt x="32496" y="20624"/>
                    <a:pt x="32441" y="20623"/>
                    <a:pt x="32386" y="20619"/>
                  </a:cubicBezTo>
                  <a:cubicBezTo>
                    <a:pt x="31862" y="20571"/>
                    <a:pt x="31624" y="20250"/>
                    <a:pt x="32386" y="20107"/>
                  </a:cubicBezTo>
                  <a:cubicBezTo>
                    <a:pt x="32647" y="20047"/>
                    <a:pt x="32897" y="20059"/>
                    <a:pt x="33159" y="19964"/>
                  </a:cubicBezTo>
                  <a:cubicBezTo>
                    <a:pt x="33481" y="19845"/>
                    <a:pt x="33719" y="19654"/>
                    <a:pt x="34076" y="19619"/>
                  </a:cubicBezTo>
                  <a:cubicBezTo>
                    <a:pt x="34150" y="19614"/>
                    <a:pt x="34224" y="19612"/>
                    <a:pt x="34300" y="19612"/>
                  </a:cubicBezTo>
                  <a:cubicBezTo>
                    <a:pt x="34551" y="19612"/>
                    <a:pt x="34814" y="19633"/>
                    <a:pt x="35068" y="19633"/>
                  </a:cubicBezTo>
                  <a:cubicBezTo>
                    <a:pt x="35111" y="19633"/>
                    <a:pt x="35153" y="19632"/>
                    <a:pt x="35195" y="19631"/>
                  </a:cubicBezTo>
                  <a:cubicBezTo>
                    <a:pt x="35267" y="19619"/>
                    <a:pt x="35612" y="19559"/>
                    <a:pt x="35826" y="19535"/>
                  </a:cubicBezTo>
                  <a:close/>
                  <a:moveTo>
                    <a:pt x="3465" y="30465"/>
                  </a:moveTo>
                  <a:cubicBezTo>
                    <a:pt x="3477" y="30465"/>
                    <a:pt x="3477" y="30477"/>
                    <a:pt x="3477" y="30477"/>
                  </a:cubicBezTo>
                  <a:cubicBezTo>
                    <a:pt x="3489" y="30489"/>
                    <a:pt x="3489" y="30501"/>
                    <a:pt x="3489" y="30513"/>
                  </a:cubicBezTo>
                  <a:cubicBezTo>
                    <a:pt x="3489" y="30501"/>
                    <a:pt x="3477" y="30477"/>
                    <a:pt x="3465" y="30465"/>
                  </a:cubicBezTo>
                  <a:close/>
                  <a:moveTo>
                    <a:pt x="3489" y="31037"/>
                  </a:moveTo>
                  <a:cubicBezTo>
                    <a:pt x="3489" y="31180"/>
                    <a:pt x="3501" y="31215"/>
                    <a:pt x="3465" y="31299"/>
                  </a:cubicBezTo>
                  <a:cubicBezTo>
                    <a:pt x="3453" y="31323"/>
                    <a:pt x="3441" y="31358"/>
                    <a:pt x="3418" y="31394"/>
                  </a:cubicBezTo>
                  <a:cubicBezTo>
                    <a:pt x="3441" y="31263"/>
                    <a:pt x="3465" y="31144"/>
                    <a:pt x="3489" y="31037"/>
                  </a:cubicBezTo>
                  <a:close/>
                  <a:moveTo>
                    <a:pt x="19384" y="42298"/>
                  </a:moveTo>
                  <a:cubicBezTo>
                    <a:pt x="19474" y="42298"/>
                    <a:pt x="19564" y="42316"/>
                    <a:pt x="19658" y="42360"/>
                  </a:cubicBezTo>
                  <a:cubicBezTo>
                    <a:pt x="19717" y="42383"/>
                    <a:pt x="19753" y="42419"/>
                    <a:pt x="19789" y="42455"/>
                  </a:cubicBezTo>
                  <a:cubicBezTo>
                    <a:pt x="19598" y="42383"/>
                    <a:pt x="19384" y="42348"/>
                    <a:pt x="19134" y="42336"/>
                  </a:cubicBezTo>
                  <a:cubicBezTo>
                    <a:pt x="19219" y="42313"/>
                    <a:pt x="19302" y="42298"/>
                    <a:pt x="19384" y="42298"/>
                  </a:cubicBezTo>
                  <a:close/>
                  <a:moveTo>
                    <a:pt x="42934" y="47241"/>
                  </a:moveTo>
                  <a:cubicBezTo>
                    <a:pt x="42911" y="47253"/>
                    <a:pt x="42875" y="47265"/>
                    <a:pt x="42839" y="47289"/>
                  </a:cubicBezTo>
                  <a:cubicBezTo>
                    <a:pt x="42744" y="47336"/>
                    <a:pt x="42482" y="47467"/>
                    <a:pt x="42137" y="47551"/>
                  </a:cubicBezTo>
                  <a:cubicBezTo>
                    <a:pt x="42399" y="47420"/>
                    <a:pt x="42673" y="47313"/>
                    <a:pt x="42934" y="47241"/>
                  </a:cubicBezTo>
                  <a:close/>
                  <a:moveTo>
                    <a:pt x="35148" y="61493"/>
                  </a:moveTo>
                  <a:lnTo>
                    <a:pt x="35148" y="61493"/>
                  </a:lnTo>
                  <a:cubicBezTo>
                    <a:pt x="35183" y="61541"/>
                    <a:pt x="35219" y="61576"/>
                    <a:pt x="35243" y="61636"/>
                  </a:cubicBezTo>
                  <a:cubicBezTo>
                    <a:pt x="35243" y="61660"/>
                    <a:pt x="35243" y="61683"/>
                    <a:pt x="35255" y="61707"/>
                  </a:cubicBezTo>
                  <a:cubicBezTo>
                    <a:pt x="35219" y="61648"/>
                    <a:pt x="35195" y="61588"/>
                    <a:pt x="35148" y="61493"/>
                  </a:cubicBezTo>
                  <a:close/>
                  <a:moveTo>
                    <a:pt x="38381" y="72400"/>
                  </a:moveTo>
                  <a:cubicBezTo>
                    <a:pt x="38412" y="72400"/>
                    <a:pt x="38465" y="72406"/>
                    <a:pt x="38529" y="72411"/>
                  </a:cubicBezTo>
                  <a:cubicBezTo>
                    <a:pt x="38493" y="72435"/>
                    <a:pt x="38470" y="72459"/>
                    <a:pt x="38458" y="72482"/>
                  </a:cubicBezTo>
                  <a:cubicBezTo>
                    <a:pt x="38340" y="72416"/>
                    <a:pt x="38331" y="72400"/>
                    <a:pt x="38381" y="72400"/>
                  </a:cubicBezTo>
                  <a:close/>
                  <a:moveTo>
                    <a:pt x="44887" y="81079"/>
                  </a:moveTo>
                  <a:lnTo>
                    <a:pt x="44887" y="81079"/>
                  </a:lnTo>
                  <a:cubicBezTo>
                    <a:pt x="44851" y="81305"/>
                    <a:pt x="44804" y="81495"/>
                    <a:pt x="44732" y="81650"/>
                  </a:cubicBezTo>
                  <a:cubicBezTo>
                    <a:pt x="44649" y="81888"/>
                    <a:pt x="44506" y="82186"/>
                    <a:pt x="44327" y="82507"/>
                  </a:cubicBezTo>
                  <a:cubicBezTo>
                    <a:pt x="44554" y="82019"/>
                    <a:pt x="44744" y="81555"/>
                    <a:pt x="44887" y="81079"/>
                  </a:cubicBezTo>
                  <a:close/>
                  <a:moveTo>
                    <a:pt x="33517" y="1"/>
                  </a:moveTo>
                  <a:cubicBezTo>
                    <a:pt x="29804" y="1"/>
                    <a:pt x="26111" y="398"/>
                    <a:pt x="22444" y="1033"/>
                  </a:cubicBezTo>
                  <a:cubicBezTo>
                    <a:pt x="20420" y="1390"/>
                    <a:pt x="18372" y="1783"/>
                    <a:pt x="16407" y="2426"/>
                  </a:cubicBezTo>
                  <a:cubicBezTo>
                    <a:pt x="14693" y="2986"/>
                    <a:pt x="13562" y="4236"/>
                    <a:pt x="11931" y="4867"/>
                  </a:cubicBezTo>
                  <a:cubicBezTo>
                    <a:pt x="11728" y="4903"/>
                    <a:pt x="11454" y="4879"/>
                    <a:pt x="11264" y="4950"/>
                  </a:cubicBezTo>
                  <a:cubicBezTo>
                    <a:pt x="11109" y="5010"/>
                    <a:pt x="11061" y="5284"/>
                    <a:pt x="11264" y="5307"/>
                  </a:cubicBezTo>
                  <a:cubicBezTo>
                    <a:pt x="11002" y="5331"/>
                    <a:pt x="10752" y="5343"/>
                    <a:pt x="10538" y="5403"/>
                  </a:cubicBezTo>
                  <a:cubicBezTo>
                    <a:pt x="10049" y="5546"/>
                    <a:pt x="9668" y="5831"/>
                    <a:pt x="9216" y="6069"/>
                  </a:cubicBezTo>
                  <a:cubicBezTo>
                    <a:pt x="7001" y="7248"/>
                    <a:pt x="4977" y="8153"/>
                    <a:pt x="3049" y="9760"/>
                  </a:cubicBezTo>
                  <a:cubicBezTo>
                    <a:pt x="2965" y="9832"/>
                    <a:pt x="2977" y="9963"/>
                    <a:pt x="3049" y="10034"/>
                  </a:cubicBezTo>
                  <a:cubicBezTo>
                    <a:pt x="3370" y="10379"/>
                    <a:pt x="3799" y="10153"/>
                    <a:pt x="4096" y="10475"/>
                  </a:cubicBezTo>
                  <a:cubicBezTo>
                    <a:pt x="4811" y="11237"/>
                    <a:pt x="4180" y="11999"/>
                    <a:pt x="3989" y="12844"/>
                  </a:cubicBezTo>
                  <a:cubicBezTo>
                    <a:pt x="3775" y="13749"/>
                    <a:pt x="3965" y="14249"/>
                    <a:pt x="2929" y="14725"/>
                  </a:cubicBezTo>
                  <a:cubicBezTo>
                    <a:pt x="2858" y="14761"/>
                    <a:pt x="2810" y="14868"/>
                    <a:pt x="2834" y="14940"/>
                  </a:cubicBezTo>
                  <a:cubicBezTo>
                    <a:pt x="3013" y="15428"/>
                    <a:pt x="3513" y="15928"/>
                    <a:pt x="4013" y="15987"/>
                  </a:cubicBezTo>
                  <a:lnTo>
                    <a:pt x="4001" y="15987"/>
                  </a:lnTo>
                  <a:cubicBezTo>
                    <a:pt x="3775" y="16035"/>
                    <a:pt x="3846" y="16344"/>
                    <a:pt x="4049" y="16356"/>
                  </a:cubicBezTo>
                  <a:cubicBezTo>
                    <a:pt x="4501" y="16404"/>
                    <a:pt x="3775" y="16571"/>
                    <a:pt x="3430" y="16892"/>
                  </a:cubicBezTo>
                  <a:cubicBezTo>
                    <a:pt x="2989" y="17285"/>
                    <a:pt x="2584" y="17845"/>
                    <a:pt x="2275" y="18357"/>
                  </a:cubicBezTo>
                  <a:cubicBezTo>
                    <a:pt x="1751" y="19226"/>
                    <a:pt x="917" y="20297"/>
                    <a:pt x="489" y="21238"/>
                  </a:cubicBezTo>
                  <a:cubicBezTo>
                    <a:pt x="1" y="22286"/>
                    <a:pt x="120" y="22833"/>
                    <a:pt x="322" y="23964"/>
                  </a:cubicBezTo>
                  <a:cubicBezTo>
                    <a:pt x="620" y="25655"/>
                    <a:pt x="1870" y="26929"/>
                    <a:pt x="2191" y="28548"/>
                  </a:cubicBezTo>
                  <a:cubicBezTo>
                    <a:pt x="2334" y="29263"/>
                    <a:pt x="2251" y="29668"/>
                    <a:pt x="2525" y="30310"/>
                  </a:cubicBezTo>
                  <a:cubicBezTo>
                    <a:pt x="2584" y="30465"/>
                    <a:pt x="2929" y="30334"/>
                    <a:pt x="3037" y="30561"/>
                  </a:cubicBezTo>
                  <a:cubicBezTo>
                    <a:pt x="3251" y="31001"/>
                    <a:pt x="3084" y="31370"/>
                    <a:pt x="2620" y="31751"/>
                  </a:cubicBezTo>
                  <a:cubicBezTo>
                    <a:pt x="2537" y="31823"/>
                    <a:pt x="2548" y="31954"/>
                    <a:pt x="2620" y="32013"/>
                  </a:cubicBezTo>
                  <a:cubicBezTo>
                    <a:pt x="2918" y="32335"/>
                    <a:pt x="3501" y="32549"/>
                    <a:pt x="3739" y="32835"/>
                  </a:cubicBezTo>
                  <a:cubicBezTo>
                    <a:pt x="4275" y="33478"/>
                    <a:pt x="4001" y="33799"/>
                    <a:pt x="4001" y="34478"/>
                  </a:cubicBezTo>
                  <a:cubicBezTo>
                    <a:pt x="4001" y="34537"/>
                    <a:pt x="4037" y="34609"/>
                    <a:pt x="4096" y="34632"/>
                  </a:cubicBezTo>
                  <a:cubicBezTo>
                    <a:pt x="4644" y="34954"/>
                    <a:pt x="4763" y="35692"/>
                    <a:pt x="4918" y="36252"/>
                  </a:cubicBezTo>
                  <a:cubicBezTo>
                    <a:pt x="4942" y="36311"/>
                    <a:pt x="4989" y="36359"/>
                    <a:pt x="5061" y="36383"/>
                  </a:cubicBezTo>
                  <a:cubicBezTo>
                    <a:pt x="5213" y="36422"/>
                    <a:pt x="5348" y="36442"/>
                    <a:pt x="5473" y="36442"/>
                  </a:cubicBezTo>
                  <a:cubicBezTo>
                    <a:pt x="5767" y="36442"/>
                    <a:pt x="6006" y="36331"/>
                    <a:pt x="6299" y="36097"/>
                  </a:cubicBezTo>
                  <a:cubicBezTo>
                    <a:pt x="6347" y="36049"/>
                    <a:pt x="6358" y="35966"/>
                    <a:pt x="6347" y="35906"/>
                  </a:cubicBezTo>
                  <a:cubicBezTo>
                    <a:pt x="6251" y="35537"/>
                    <a:pt x="6037" y="35240"/>
                    <a:pt x="5942" y="34871"/>
                  </a:cubicBezTo>
                  <a:cubicBezTo>
                    <a:pt x="5918" y="34811"/>
                    <a:pt x="5870" y="34752"/>
                    <a:pt x="5799" y="34740"/>
                  </a:cubicBezTo>
                  <a:cubicBezTo>
                    <a:pt x="5501" y="34668"/>
                    <a:pt x="5263" y="33918"/>
                    <a:pt x="5084" y="33287"/>
                  </a:cubicBezTo>
                  <a:cubicBezTo>
                    <a:pt x="5096" y="33263"/>
                    <a:pt x="5108" y="33228"/>
                    <a:pt x="5108" y="33192"/>
                  </a:cubicBezTo>
                  <a:cubicBezTo>
                    <a:pt x="5108" y="33144"/>
                    <a:pt x="5084" y="33097"/>
                    <a:pt x="5013" y="33013"/>
                  </a:cubicBezTo>
                  <a:cubicBezTo>
                    <a:pt x="4965" y="32811"/>
                    <a:pt x="4906" y="32632"/>
                    <a:pt x="4870" y="32513"/>
                  </a:cubicBezTo>
                  <a:cubicBezTo>
                    <a:pt x="4715" y="32096"/>
                    <a:pt x="4358" y="31334"/>
                    <a:pt x="4465" y="30930"/>
                  </a:cubicBezTo>
                  <a:cubicBezTo>
                    <a:pt x="4489" y="30858"/>
                    <a:pt x="4465" y="30787"/>
                    <a:pt x="4418" y="30739"/>
                  </a:cubicBezTo>
                  <a:cubicBezTo>
                    <a:pt x="3933" y="30272"/>
                    <a:pt x="3405" y="28617"/>
                    <a:pt x="3771" y="28617"/>
                  </a:cubicBezTo>
                  <a:cubicBezTo>
                    <a:pt x="3882" y="28617"/>
                    <a:pt x="4073" y="28766"/>
                    <a:pt x="4370" y="29144"/>
                  </a:cubicBezTo>
                  <a:cubicBezTo>
                    <a:pt x="4775" y="29656"/>
                    <a:pt x="4418" y="30275"/>
                    <a:pt x="4573" y="30715"/>
                  </a:cubicBezTo>
                  <a:cubicBezTo>
                    <a:pt x="4751" y="31192"/>
                    <a:pt x="5180" y="31942"/>
                    <a:pt x="5477" y="32263"/>
                  </a:cubicBezTo>
                  <a:cubicBezTo>
                    <a:pt x="5775" y="32596"/>
                    <a:pt x="6751" y="32704"/>
                    <a:pt x="6156" y="33168"/>
                  </a:cubicBezTo>
                  <a:cubicBezTo>
                    <a:pt x="6085" y="33228"/>
                    <a:pt x="6097" y="33335"/>
                    <a:pt x="6132" y="33406"/>
                  </a:cubicBezTo>
                  <a:cubicBezTo>
                    <a:pt x="6680" y="34442"/>
                    <a:pt x="7966" y="35061"/>
                    <a:pt x="8537" y="36240"/>
                  </a:cubicBezTo>
                  <a:cubicBezTo>
                    <a:pt x="9014" y="37204"/>
                    <a:pt x="8633" y="38288"/>
                    <a:pt x="9049" y="39157"/>
                  </a:cubicBezTo>
                  <a:cubicBezTo>
                    <a:pt x="9371" y="39788"/>
                    <a:pt x="10502" y="40562"/>
                    <a:pt x="11145" y="40907"/>
                  </a:cubicBezTo>
                  <a:cubicBezTo>
                    <a:pt x="12264" y="41526"/>
                    <a:pt x="13681" y="42181"/>
                    <a:pt x="14907" y="42633"/>
                  </a:cubicBezTo>
                  <a:cubicBezTo>
                    <a:pt x="15512" y="42862"/>
                    <a:pt x="16016" y="42935"/>
                    <a:pt x="16500" y="42935"/>
                  </a:cubicBezTo>
                  <a:cubicBezTo>
                    <a:pt x="16796" y="42935"/>
                    <a:pt x="17085" y="42908"/>
                    <a:pt x="17384" y="42872"/>
                  </a:cubicBezTo>
                  <a:lnTo>
                    <a:pt x="17467" y="42872"/>
                  </a:lnTo>
                  <a:cubicBezTo>
                    <a:pt x="17527" y="42860"/>
                    <a:pt x="17574" y="42848"/>
                    <a:pt x="17634" y="42836"/>
                  </a:cubicBezTo>
                  <a:cubicBezTo>
                    <a:pt x="17967" y="42800"/>
                    <a:pt x="18312" y="42753"/>
                    <a:pt x="18693" y="42717"/>
                  </a:cubicBezTo>
                  <a:cubicBezTo>
                    <a:pt x="18710" y="42716"/>
                    <a:pt x="18727" y="42715"/>
                    <a:pt x="18745" y="42715"/>
                  </a:cubicBezTo>
                  <a:cubicBezTo>
                    <a:pt x="19112" y="42715"/>
                    <a:pt x="19750" y="42946"/>
                    <a:pt x="20432" y="43264"/>
                  </a:cubicBezTo>
                  <a:cubicBezTo>
                    <a:pt x="20682" y="43455"/>
                    <a:pt x="20872" y="43515"/>
                    <a:pt x="21217" y="43634"/>
                  </a:cubicBezTo>
                  <a:cubicBezTo>
                    <a:pt x="22039" y="44050"/>
                    <a:pt x="22837" y="44503"/>
                    <a:pt x="23206" y="44717"/>
                  </a:cubicBezTo>
                  <a:cubicBezTo>
                    <a:pt x="23563" y="44919"/>
                    <a:pt x="23956" y="45098"/>
                    <a:pt x="24349" y="45253"/>
                  </a:cubicBezTo>
                  <a:cubicBezTo>
                    <a:pt x="24515" y="45372"/>
                    <a:pt x="24694" y="45455"/>
                    <a:pt x="24968" y="45515"/>
                  </a:cubicBezTo>
                  <a:cubicBezTo>
                    <a:pt x="25016" y="45539"/>
                    <a:pt x="25075" y="45550"/>
                    <a:pt x="25123" y="45562"/>
                  </a:cubicBezTo>
                  <a:cubicBezTo>
                    <a:pt x="26718" y="46170"/>
                    <a:pt x="28242" y="46777"/>
                    <a:pt x="28456" y="48825"/>
                  </a:cubicBezTo>
                  <a:cubicBezTo>
                    <a:pt x="28468" y="48920"/>
                    <a:pt x="28516" y="48979"/>
                    <a:pt x="28599" y="49015"/>
                  </a:cubicBezTo>
                  <a:cubicBezTo>
                    <a:pt x="29480" y="49337"/>
                    <a:pt x="29492" y="49337"/>
                    <a:pt x="30314" y="49991"/>
                  </a:cubicBezTo>
                  <a:cubicBezTo>
                    <a:pt x="30469" y="50099"/>
                    <a:pt x="30397" y="50253"/>
                    <a:pt x="30552" y="50337"/>
                  </a:cubicBezTo>
                  <a:cubicBezTo>
                    <a:pt x="31445" y="50801"/>
                    <a:pt x="32528" y="50432"/>
                    <a:pt x="33195" y="51396"/>
                  </a:cubicBezTo>
                  <a:cubicBezTo>
                    <a:pt x="33234" y="51451"/>
                    <a:pt x="33294" y="51486"/>
                    <a:pt x="33358" y="51486"/>
                  </a:cubicBezTo>
                  <a:cubicBezTo>
                    <a:pt x="33391" y="51486"/>
                    <a:pt x="33425" y="51476"/>
                    <a:pt x="33457" y="51456"/>
                  </a:cubicBezTo>
                  <a:cubicBezTo>
                    <a:pt x="33694" y="51315"/>
                    <a:pt x="33806" y="51263"/>
                    <a:pt x="33852" y="51263"/>
                  </a:cubicBezTo>
                  <a:cubicBezTo>
                    <a:pt x="33974" y="51263"/>
                    <a:pt x="33642" y="51617"/>
                    <a:pt x="33910" y="51635"/>
                  </a:cubicBezTo>
                  <a:cubicBezTo>
                    <a:pt x="34209" y="51656"/>
                    <a:pt x="34396" y="51763"/>
                    <a:pt x="34611" y="51763"/>
                  </a:cubicBezTo>
                  <a:cubicBezTo>
                    <a:pt x="34747" y="51763"/>
                    <a:pt x="34895" y="51721"/>
                    <a:pt x="35088" y="51587"/>
                  </a:cubicBezTo>
                  <a:cubicBezTo>
                    <a:pt x="35172" y="51527"/>
                    <a:pt x="35207" y="51420"/>
                    <a:pt x="35148" y="51325"/>
                  </a:cubicBezTo>
                  <a:cubicBezTo>
                    <a:pt x="34969" y="50992"/>
                    <a:pt x="34624" y="50777"/>
                    <a:pt x="34981" y="50420"/>
                  </a:cubicBezTo>
                  <a:cubicBezTo>
                    <a:pt x="35123" y="50276"/>
                    <a:pt x="35276" y="50216"/>
                    <a:pt x="35434" y="50216"/>
                  </a:cubicBezTo>
                  <a:cubicBezTo>
                    <a:pt x="36005" y="50216"/>
                    <a:pt x="36634" y="50997"/>
                    <a:pt x="36969" y="51361"/>
                  </a:cubicBezTo>
                  <a:cubicBezTo>
                    <a:pt x="37743" y="52194"/>
                    <a:pt x="37886" y="53349"/>
                    <a:pt x="37862" y="54480"/>
                  </a:cubicBezTo>
                  <a:cubicBezTo>
                    <a:pt x="37850" y="55349"/>
                    <a:pt x="37505" y="55552"/>
                    <a:pt x="37017" y="56135"/>
                  </a:cubicBezTo>
                  <a:cubicBezTo>
                    <a:pt x="36184" y="57147"/>
                    <a:pt x="33576" y="58838"/>
                    <a:pt x="33921" y="60588"/>
                  </a:cubicBezTo>
                  <a:cubicBezTo>
                    <a:pt x="33981" y="60910"/>
                    <a:pt x="34433" y="61255"/>
                    <a:pt x="34457" y="61398"/>
                  </a:cubicBezTo>
                  <a:cubicBezTo>
                    <a:pt x="34648" y="62600"/>
                    <a:pt x="33838" y="61898"/>
                    <a:pt x="33564" y="62624"/>
                  </a:cubicBezTo>
                  <a:cubicBezTo>
                    <a:pt x="33171" y="63612"/>
                    <a:pt x="33433" y="64565"/>
                    <a:pt x="34017" y="65267"/>
                  </a:cubicBezTo>
                  <a:cubicBezTo>
                    <a:pt x="34517" y="65886"/>
                    <a:pt x="35326" y="66339"/>
                    <a:pt x="35862" y="67041"/>
                  </a:cubicBezTo>
                  <a:cubicBezTo>
                    <a:pt x="36338" y="67660"/>
                    <a:pt x="36803" y="68291"/>
                    <a:pt x="37255" y="68934"/>
                  </a:cubicBezTo>
                  <a:cubicBezTo>
                    <a:pt x="37684" y="69542"/>
                    <a:pt x="38493" y="70458"/>
                    <a:pt x="38601" y="71196"/>
                  </a:cubicBezTo>
                  <a:cubicBezTo>
                    <a:pt x="38636" y="71542"/>
                    <a:pt x="38136" y="72363"/>
                    <a:pt x="38208" y="72578"/>
                  </a:cubicBezTo>
                  <a:cubicBezTo>
                    <a:pt x="38577" y="73637"/>
                    <a:pt x="40625" y="73923"/>
                    <a:pt x="41518" y="74280"/>
                  </a:cubicBezTo>
                  <a:cubicBezTo>
                    <a:pt x="42565" y="74697"/>
                    <a:pt x="44351" y="75245"/>
                    <a:pt x="44816" y="76459"/>
                  </a:cubicBezTo>
                  <a:cubicBezTo>
                    <a:pt x="45054" y="77102"/>
                    <a:pt x="44887" y="78090"/>
                    <a:pt x="44863" y="78757"/>
                  </a:cubicBezTo>
                  <a:cubicBezTo>
                    <a:pt x="44804" y="80305"/>
                    <a:pt x="44673" y="81543"/>
                    <a:pt x="43887" y="82912"/>
                  </a:cubicBezTo>
                  <a:cubicBezTo>
                    <a:pt x="43280" y="83984"/>
                    <a:pt x="42708" y="84805"/>
                    <a:pt x="42506" y="86032"/>
                  </a:cubicBezTo>
                  <a:cubicBezTo>
                    <a:pt x="42399" y="86758"/>
                    <a:pt x="42601" y="87722"/>
                    <a:pt x="42149" y="88365"/>
                  </a:cubicBezTo>
                  <a:cubicBezTo>
                    <a:pt x="41815" y="88853"/>
                    <a:pt x="41089" y="89068"/>
                    <a:pt x="40708" y="89556"/>
                  </a:cubicBezTo>
                  <a:cubicBezTo>
                    <a:pt x="40208" y="90223"/>
                    <a:pt x="40184" y="90889"/>
                    <a:pt x="40006" y="91699"/>
                  </a:cubicBezTo>
                  <a:cubicBezTo>
                    <a:pt x="39779" y="92675"/>
                    <a:pt x="38743" y="93783"/>
                    <a:pt x="38732" y="94735"/>
                  </a:cubicBezTo>
                  <a:cubicBezTo>
                    <a:pt x="38732" y="94771"/>
                    <a:pt x="38755" y="94807"/>
                    <a:pt x="38767" y="94842"/>
                  </a:cubicBezTo>
                  <a:cubicBezTo>
                    <a:pt x="38743" y="94842"/>
                    <a:pt x="38720" y="94854"/>
                    <a:pt x="38696" y="94878"/>
                  </a:cubicBezTo>
                  <a:cubicBezTo>
                    <a:pt x="38684" y="94878"/>
                    <a:pt x="38684" y="94890"/>
                    <a:pt x="38672" y="94890"/>
                  </a:cubicBezTo>
                  <a:cubicBezTo>
                    <a:pt x="38672" y="94902"/>
                    <a:pt x="38660" y="94902"/>
                    <a:pt x="38660" y="94902"/>
                  </a:cubicBezTo>
                  <a:cubicBezTo>
                    <a:pt x="38660" y="94902"/>
                    <a:pt x="38648" y="94914"/>
                    <a:pt x="38648" y="94914"/>
                  </a:cubicBezTo>
                  <a:cubicBezTo>
                    <a:pt x="38648" y="94926"/>
                    <a:pt x="38636" y="94926"/>
                    <a:pt x="38636" y="94937"/>
                  </a:cubicBezTo>
                  <a:cubicBezTo>
                    <a:pt x="38422" y="95140"/>
                    <a:pt x="38362" y="95485"/>
                    <a:pt x="38112" y="95676"/>
                  </a:cubicBezTo>
                  <a:cubicBezTo>
                    <a:pt x="37850" y="95866"/>
                    <a:pt x="37505" y="95926"/>
                    <a:pt x="37255" y="96152"/>
                  </a:cubicBezTo>
                  <a:cubicBezTo>
                    <a:pt x="37100" y="96283"/>
                    <a:pt x="37029" y="96450"/>
                    <a:pt x="37208" y="96604"/>
                  </a:cubicBezTo>
                  <a:cubicBezTo>
                    <a:pt x="37286" y="96667"/>
                    <a:pt x="37384" y="96691"/>
                    <a:pt x="37487" y="96691"/>
                  </a:cubicBezTo>
                  <a:cubicBezTo>
                    <a:pt x="37620" y="96691"/>
                    <a:pt x="37760" y="96651"/>
                    <a:pt x="37874" y="96604"/>
                  </a:cubicBezTo>
                  <a:cubicBezTo>
                    <a:pt x="38124" y="96509"/>
                    <a:pt x="38362" y="96354"/>
                    <a:pt x="38589" y="96200"/>
                  </a:cubicBezTo>
                  <a:lnTo>
                    <a:pt x="38589" y="96200"/>
                  </a:lnTo>
                  <a:cubicBezTo>
                    <a:pt x="38291" y="96628"/>
                    <a:pt x="38017" y="97069"/>
                    <a:pt x="37862" y="97545"/>
                  </a:cubicBezTo>
                  <a:cubicBezTo>
                    <a:pt x="37197" y="99641"/>
                    <a:pt x="39375" y="100189"/>
                    <a:pt x="41433" y="100189"/>
                  </a:cubicBezTo>
                  <a:cubicBezTo>
                    <a:pt x="42544" y="100189"/>
                    <a:pt x="43621" y="100029"/>
                    <a:pt x="44197" y="99867"/>
                  </a:cubicBezTo>
                  <a:cubicBezTo>
                    <a:pt x="44395" y="99808"/>
                    <a:pt x="44364" y="99497"/>
                    <a:pt x="44160" y="99497"/>
                  </a:cubicBezTo>
                  <a:cubicBezTo>
                    <a:pt x="44157" y="99497"/>
                    <a:pt x="44153" y="99497"/>
                    <a:pt x="44149" y="99498"/>
                  </a:cubicBezTo>
                  <a:cubicBezTo>
                    <a:pt x="43944" y="99504"/>
                    <a:pt x="43812" y="99520"/>
                    <a:pt x="43717" y="99520"/>
                  </a:cubicBezTo>
                  <a:cubicBezTo>
                    <a:pt x="43472" y="99520"/>
                    <a:pt x="43484" y="99413"/>
                    <a:pt x="43149" y="98759"/>
                  </a:cubicBezTo>
                  <a:cubicBezTo>
                    <a:pt x="42788" y="98072"/>
                    <a:pt x="42657" y="97961"/>
                    <a:pt x="42680" y="97961"/>
                  </a:cubicBezTo>
                  <a:cubicBezTo>
                    <a:pt x="42692" y="97961"/>
                    <a:pt x="42739" y="97987"/>
                    <a:pt x="42814" y="97987"/>
                  </a:cubicBezTo>
                  <a:cubicBezTo>
                    <a:pt x="42912" y="97987"/>
                    <a:pt x="43058" y="97942"/>
                    <a:pt x="43232" y="97735"/>
                  </a:cubicBezTo>
                  <a:cubicBezTo>
                    <a:pt x="43839" y="97021"/>
                    <a:pt x="44947" y="96890"/>
                    <a:pt x="45721" y="96438"/>
                  </a:cubicBezTo>
                  <a:cubicBezTo>
                    <a:pt x="45840" y="96354"/>
                    <a:pt x="45840" y="96116"/>
                    <a:pt x="45673" y="96092"/>
                  </a:cubicBezTo>
                  <a:cubicBezTo>
                    <a:pt x="45435" y="96057"/>
                    <a:pt x="45149" y="96033"/>
                    <a:pt x="44982" y="95842"/>
                  </a:cubicBezTo>
                  <a:cubicBezTo>
                    <a:pt x="44911" y="95759"/>
                    <a:pt x="44851" y="95699"/>
                    <a:pt x="44792" y="95652"/>
                  </a:cubicBezTo>
                  <a:cubicBezTo>
                    <a:pt x="44899" y="95652"/>
                    <a:pt x="45042" y="95628"/>
                    <a:pt x="45220" y="95497"/>
                  </a:cubicBezTo>
                  <a:cubicBezTo>
                    <a:pt x="45649" y="95188"/>
                    <a:pt x="46054" y="95104"/>
                    <a:pt x="46399" y="94664"/>
                  </a:cubicBezTo>
                  <a:cubicBezTo>
                    <a:pt x="47054" y="93783"/>
                    <a:pt x="46649" y="93140"/>
                    <a:pt x="47947" y="92806"/>
                  </a:cubicBezTo>
                  <a:cubicBezTo>
                    <a:pt x="47999" y="92792"/>
                    <a:pt x="48057" y="92787"/>
                    <a:pt x="48119" y="92787"/>
                  </a:cubicBezTo>
                  <a:cubicBezTo>
                    <a:pt x="48290" y="92787"/>
                    <a:pt x="48490" y="92826"/>
                    <a:pt x="48682" y="92826"/>
                  </a:cubicBezTo>
                  <a:cubicBezTo>
                    <a:pt x="48769" y="92826"/>
                    <a:pt x="48855" y="92818"/>
                    <a:pt x="48935" y="92794"/>
                  </a:cubicBezTo>
                  <a:cubicBezTo>
                    <a:pt x="49411" y="92675"/>
                    <a:pt x="49590" y="91580"/>
                    <a:pt x="50566" y="91294"/>
                  </a:cubicBezTo>
                  <a:cubicBezTo>
                    <a:pt x="50649" y="91274"/>
                    <a:pt x="50734" y="91267"/>
                    <a:pt x="50822" y="91267"/>
                  </a:cubicBezTo>
                  <a:cubicBezTo>
                    <a:pt x="50994" y="91267"/>
                    <a:pt x="51174" y="91293"/>
                    <a:pt x="51352" y="91293"/>
                  </a:cubicBezTo>
                  <a:cubicBezTo>
                    <a:pt x="51453" y="91293"/>
                    <a:pt x="51553" y="91284"/>
                    <a:pt x="51650" y="91258"/>
                  </a:cubicBezTo>
                  <a:cubicBezTo>
                    <a:pt x="52507" y="91032"/>
                    <a:pt x="54138" y="90139"/>
                    <a:pt x="54567" y="89353"/>
                  </a:cubicBezTo>
                  <a:cubicBezTo>
                    <a:pt x="54603" y="89282"/>
                    <a:pt x="54603" y="89187"/>
                    <a:pt x="54543" y="89127"/>
                  </a:cubicBezTo>
                  <a:lnTo>
                    <a:pt x="54543" y="89127"/>
                  </a:lnTo>
                  <a:cubicBezTo>
                    <a:pt x="54552" y="89137"/>
                    <a:pt x="54561" y="89141"/>
                    <a:pt x="54568" y="89141"/>
                  </a:cubicBezTo>
                  <a:cubicBezTo>
                    <a:pt x="54687" y="89141"/>
                    <a:pt x="54600" y="88064"/>
                    <a:pt x="54376" y="87818"/>
                  </a:cubicBezTo>
                  <a:lnTo>
                    <a:pt x="54376" y="87818"/>
                  </a:lnTo>
                  <a:cubicBezTo>
                    <a:pt x="54750" y="87825"/>
                    <a:pt x="55534" y="87922"/>
                    <a:pt x="56218" y="87922"/>
                  </a:cubicBezTo>
                  <a:cubicBezTo>
                    <a:pt x="56622" y="87922"/>
                    <a:pt x="56992" y="87888"/>
                    <a:pt x="57222" y="87782"/>
                  </a:cubicBezTo>
                  <a:cubicBezTo>
                    <a:pt x="58103" y="87377"/>
                    <a:pt x="58436" y="86603"/>
                    <a:pt x="58948" y="85853"/>
                  </a:cubicBezTo>
                  <a:cubicBezTo>
                    <a:pt x="59567" y="84912"/>
                    <a:pt x="60091" y="84710"/>
                    <a:pt x="60961" y="84079"/>
                  </a:cubicBezTo>
                  <a:cubicBezTo>
                    <a:pt x="61842" y="83436"/>
                    <a:pt x="62246" y="82912"/>
                    <a:pt x="62556" y="82341"/>
                  </a:cubicBezTo>
                  <a:cubicBezTo>
                    <a:pt x="62556" y="82341"/>
                    <a:pt x="62556" y="82341"/>
                    <a:pt x="62568" y="82329"/>
                  </a:cubicBezTo>
                  <a:cubicBezTo>
                    <a:pt x="62699" y="82138"/>
                    <a:pt x="62770" y="81984"/>
                    <a:pt x="62830" y="81793"/>
                  </a:cubicBezTo>
                  <a:cubicBezTo>
                    <a:pt x="63032" y="81341"/>
                    <a:pt x="63247" y="80841"/>
                    <a:pt x="63628" y="80221"/>
                  </a:cubicBezTo>
                  <a:cubicBezTo>
                    <a:pt x="64854" y="78209"/>
                    <a:pt x="67759" y="78733"/>
                    <a:pt x="69164" y="76864"/>
                  </a:cubicBezTo>
                  <a:cubicBezTo>
                    <a:pt x="69557" y="76328"/>
                    <a:pt x="69771" y="75638"/>
                    <a:pt x="70116" y="75066"/>
                  </a:cubicBezTo>
                  <a:cubicBezTo>
                    <a:pt x="70700" y="74114"/>
                    <a:pt x="71569" y="73268"/>
                    <a:pt x="71998" y="72220"/>
                  </a:cubicBezTo>
                  <a:cubicBezTo>
                    <a:pt x="72450" y="71089"/>
                    <a:pt x="72319" y="69970"/>
                    <a:pt x="72962" y="68887"/>
                  </a:cubicBezTo>
                  <a:cubicBezTo>
                    <a:pt x="73462" y="68041"/>
                    <a:pt x="73962" y="67196"/>
                    <a:pt x="74438" y="66315"/>
                  </a:cubicBezTo>
                  <a:cubicBezTo>
                    <a:pt x="75486" y="64386"/>
                    <a:pt x="76296" y="63957"/>
                    <a:pt x="75820" y="61695"/>
                  </a:cubicBezTo>
                  <a:cubicBezTo>
                    <a:pt x="75820" y="61671"/>
                    <a:pt x="75820" y="61660"/>
                    <a:pt x="75820" y="61648"/>
                  </a:cubicBezTo>
                  <a:cubicBezTo>
                    <a:pt x="75820" y="61648"/>
                    <a:pt x="75820" y="61648"/>
                    <a:pt x="75808" y="61636"/>
                  </a:cubicBezTo>
                  <a:cubicBezTo>
                    <a:pt x="75808" y="61636"/>
                    <a:pt x="75808" y="61624"/>
                    <a:pt x="75808" y="61624"/>
                  </a:cubicBezTo>
                  <a:cubicBezTo>
                    <a:pt x="75796" y="61612"/>
                    <a:pt x="75796" y="61600"/>
                    <a:pt x="75796" y="61600"/>
                  </a:cubicBezTo>
                  <a:cubicBezTo>
                    <a:pt x="75796" y="61600"/>
                    <a:pt x="75796" y="61588"/>
                    <a:pt x="75796" y="61588"/>
                  </a:cubicBezTo>
                  <a:cubicBezTo>
                    <a:pt x="75784" y="61576"/>
                    <a:pt x="75772" y="61564"/>
                    <a:pt x="75772" y="61552"/>
                  </a:cubicBezTo>
                  <a:cubicBezTo>
                    <a:pt x="75598" y="61302"/>
                    <a:pt x="75555" y="61258"/>
                    <a:pt x="75524" y="61258"/>
                  </a:cubicBezTo>
                  <a:cubicBezTo>
                    <a:pt x="75508" y="61258"/>
                    <a:pt x="75494" y="61271"/>
                    <a:pt x="75465" y="61271"/>
                  </a:cubicBezTo>
                  <a:cubicBezTo>
                    <a:pt x="75430" y="61271"/>
                    <a:pt x="75373" y="61253"/>
                    <a:pt x="75260" y="61171"/>
                  </a:cubicBezTo>
                  <a:cubicBezTo>
                    <a:pt x="74796" y="61124"/>
                    <a:pt x="74379" y="60921"/>
                    <a:pt x="74022" y="60564"/>
                  </a:cubicBezTo>
                  <a:cubicBezTo>
                    <a:pt x="73819" y="60314"/>
                    <a:pt x="73629" y="60064"/>
                    <a:pt x="73426" y="59814"/>
                  </a:cubicBezTo>
                  <a:cubicBezTo>
                    <a:pt x="73380" y="59791"/>
                    <a:pt x="73099" y="59611"/>
                    <a:pt x="73114" y="59611"/>
                  </a:cubicBezTo>
                  <a:cubicBezTo>
                    <a:pt x="73115" y="59611"/>
                    <a:pt x="73116" y="59611"/>
                    <a:pt x="73117" y="59612"/>
                  </a:cubicBezTo>
                  <a:cubicBezTo>
                    <a:pt x="72909" y="59528"/>
                    <a:pt x="72694" y="59499"/>
                    <a:pt x="72476" y="59499"/>
                  </a:cubicBezTo>
                  <a:cubicBezTo>
                    <a:pt x="71985" y="59499"/>
                    <a:pt x="71480" y="59647"/>
                    <a:pt x="71009" y="59647"/>
                  </a:cubicBezTo>
                  <a:cubicBezTo>
                    <a:pt x="70988" y="59563"/>
                    <a:pt x="70921" y="59489"/>
                    <a:pt x="70824" y="59489"/>
                  </a:cubicBezTo>
                  <a:cubicBezTo>
                    <a:pt x="70811" y="59489"/>
                    <a:pt x="70797" y="59490"/>
                    <a:pt x="70783" y="59493"/>
                  </a:cubicBezTo>
                  <a:cubicBezTo>
                    <a:pt x="70712" y="59505"/>
                    <a:pt x="70628" y="59528"/>
                    <a:pt x="70545" y="59576"/>
                  </a:cubicBezTo>
                  <a:cubicBezTo>
                    <a:pt x="70414" y="59540"/>
                    <a:pt x="70271" y="59469"/>
                    <a:pt x="70152" y="59362"/>
                  </a:cubicBezTo>
                  <a:cubicBezTo>
                    <a:pt x="69509" y="58826"/>
                    <a:pt x="70152" y="58362"/>
                    <a:pt x="68997" y="58195"/>
                  </a:cubicBezTo>
                  <a:cubicBezTo>
                    <a:pt x="68923" y="58183"/>
                    <a:pt x="68850" y="58178"/>
                    <a:pt x="68778" y="58178"/>
                  </a:cubicBezTo>
                  <a:cubicBezTo>
                    <a:pt x="68409" y="58178"/>
                    <a:pt x="68062" y="58317"/>
                    <a:pt x="67723" y="58457"/>
                  </a:cubicBezTo>
                  <a:cubicBezTo>
                    <a:pt x="67735" y="58433"/>
                    <a:pt x="67735" y="58421"/>
                    <a:pt x="67735" y="58409"/>
                  </a:cubicBezTo>
                  <a:cubicBezTo>
                    <a:pt x="67725" y="58293"/>
                    <a:pt x="67639" y="58215"/>
                    <a:pt x="67537" y="58215"/>
                  </a:cubicBezTo>
                  <a:cubicBezTo>
                    <a:pt x="67524" y="58215"/>
                    <a:pt x="67511" y="58216"/>
                    <a:pt x="67497" y="58219"/>
                  </a:cubicBezTo>
                  <a:cubicBezTo>
                    <a:pt x="67318" y="58254"/>
                    <a:pt x="67068" y="58576"/>
                    <a:pt x="67021" y="58790"/>
                  </a:cubicBezTo>
                  <a:cubicBezTo>
                    <a:pt x="66825" y="58910"/>
                    <a:pt x="66610" y="59019"/>
                    <a:pt x="66501" y="59019"/>
                  </a:cubicBezTo>
                  <a:cubicBezTo>
                    <a:pt x="66491" y="59019"/>
                    <a:pt x="66481" y="59018"/>
                    <a:pt x="66473" y="59016"/>
                  </a:cubicBezTo>
                  <a:cubicBezTo>
                    <a:pt x="66616" y="58981"/>
                    <a:pt x="66842" y="58004"/>
                    <a:pt x="66842" y="57992"/>
                  </a:cubicBezTo>
                  <a:cubicBezTo>
                    <a:pt x="66854" y="57885"/>
                    <a:pt x="66818" y="57802"/>
                    <a:pt x="66711" y="57766"/>
                  </a:cubicBezTo>
                  <a:cubicBezTo>
                    <a:pt x="66557" y="57711"/>
                    <a:pt x="66267" y="57696"/>
                    <a:pt x="65945" y="57696"/>
                  </a:cubicBezTo>
                  <a:cubicBezTo>
                    <a:pt x="65545" y="57696"/>
                    <a:pt x="65096" y="57720"/>
                    <a:pt x="64798" y="57720"/>
                  </a:cubicBezTo>
                  <a:cubicBezTo>
                    <a:pt x="64763" y="57720"/>
                    <a:pt x="64730" y="57719"/>
                    <a:pt x="64699" y="57719"/>
                  </a:cubicBezTo>
                  <a:cubicBezTo>
                    <a:pt x="64651" y="57683"/>
                    <a:pt x="64616" y="57635"/>
                    <a:pt x="64568" y="57600"/>
                  </a:cubicBezTo>
                  <a:cubicBezTo>
                    <a:pt x="64771" y="57457"/>
                    <a:pt x="65199" y="57111"/>
                    <a:pt x="65247" y="57016"/>
                  </a:cubicBezTo>
                  <a:cubicBezTo>
                    <a:pt x="65592" y="56254"/>
                    <a:pt x="65128" y="54897"/>
                    <a:pt x="64616" y="54075"/>
                  </a:cubicBezTo>
                  <a:cubicBezTo>
                    <a:pt x="64604" y="54016"/>
                    <a:pt x="64580" y="53980"/>
                    <a:pt x="64556" y="53944"/>
                  </a:cubicBezTo>
                  <a:cubicBezTo>
                    <a:pt x="64532" y="53909"/>
                    <a:pt x="64497" y="53885"/>
                    <a:pt x="64473" y="53861"/>
                  </a:cubicBezTo>
                  <a:cubicBezTo>
                    <a:pt x="64390" y="53742"/>
                    <a:pt x="64318" y="53647"/>
                    <a:pt x="64235" y="53575"/>
                  </a:cubicBezTo>
                  <a:cubicBezTo>
                    <a:pt x="63608" y="52937"/>
                    <a:pt x="62419" y="52170"/>
                    <a:pt x="61470" y="52170"/>
                  </a:cubicBezTo>
                  <a:cubicBezTo>
                    <a:pt x="61463" y="52170"/>
                    <a:pt x="61456" y="52170"/>
                    <a:pt x="61449" y="52170"/>
                  </a:cubicBezTo>
                  <a:cubicBezTo>
                    <a:pt x="61496" y="52170"/>
                    <a:pt x="60175" y="52337"/>
                    <a:pt x="60472" y="52349"/>
                  </a:cubicBezTo>
                  <a:cubicBezTo>
                    <a:pt x="60188" y="52480"/>
                    <a:pt x="59894" y="52541"/>
                    <a:pt x="59572" y="52541"/>
                  </a:cubicBezTo>
                  <a:cubicBezTo>
                    <a:pt x="59543" y="52541"/>
                    <a:pt x="59514" y="52540"/>
                    <a:pt x="59484" y="52539"/>
                  </a:cubicBezTo>
                  <a:cubicBezTo>
                    <a:pt x="58901" y="52289"/>
                    <a:pt x="58520" y="51861"/>
                    <a:pt x="58353" y="51277"/>
                  </a:cubicBezTo>
                  <a:cubicBezTo>
                    <a:pt x="57674" y="50456"/>
                    <a:pt x="57412" y="50182"/>
                    <a:pt x="56436" y="49801"/>
                  </a:cubicBezTo>
                  <a:cubicBezTo>
                    <a:pt x="56115" y="49670"/>
                    <a:pt x="55924" y="49658"/>
                    <a:pt x="55817" y="49658"/>
                  </a:cubicBezTo>
                  <a:cubicBezTo>
                    <a:pt x="55912" y="49634"/>
                    <a:pt x="56055" y="49563"/>
                    <a:pt x="56269" y="49360"/>
                  </a:cubicBezTo>
                  <a:cubicBezTo>
                    <a:pt x="56317" y="49301"/>
                    <a:pt x="56341" y="49194"/>
                    <a:pt x="56293" y="49134"/>
                  </a:cubicBezTo>
                  <a:cubicBezTo>
                    <a:pt x="55610" y="48197"/>
                    <a:pt x="54743" y="47781"/>
                    <a:pt x="53843" y="47781"/>
                  </a:cubicBezTo>
                  <a:cubicBezTo>
                    <a:pt x="53771" y="47781"/>
                    <a:pt x="53699" y="47784"/>
                    <a:pt x="53626" y="47789"/>
                  </a:cubicBezTo>
                  <a:cubicBezTo>
                    <a:pt x="53579" y="47783"/>
                    <a:pt x="53531" y="47780"/>
                    <a:pt x="53485" y="47780"/>
                  </a:cubicBezTo>
                  <a:cubicBezTo>
                    <a:pt x="53439" y="47780"/>
                    <a:pt x="53394" y="47783"/>
                    <a:pt x="53352" y="47789"/>
                  </a:cubicBezTo>
                  <a:cubicBezTo>
                    <a:pt x="53269" y="47813"/>
                    <a:pt x="53210" y="47825"/>
                    <a:pt x="53162" y="47860"/>
                  </a:cubicBezTo>
                  <a:cubicBezTo>
                    <a:pt x="52876" y="47932"/>
                    <a:pt x="52590" y="48027"/>
                    <a:pt x="52317" y="48170"/>
                  </a:cubicBezTo>
                  <a:cubicBezTo>
                    <a:pt x="51813" y="48422"/>
                    <a:pt x="51497" y="48515"/>
                    <a:pt x="51266" y="48515"/>
                  </a:cubicBezTo>
                  <a:cubicBezTo>
                    <a:pt x="50764" y="48515"/>
                    <a:pt x="50654" y="48080"/>
                    <a:pt x="49864" y="47884"/>
                  </a:cubicBezTo>
                  <a:cubicBezTo>
                    <a:pt x="49829" y="47875"/>
                    <a:pt x="49789" y="47871"/>
                    <a:pt x="49745" y="47871"/>
                  </a:cubicBezTo>
                  <a:cubicBezTo>
                    <a:pt x="49353" y="47871"/>
                    <a:pt x="48605" y="48183"/>
                    <a:pt x="48130" y="48183"/>
                  </a:cubicBezTo>
                  <a:cubicBezTo>
                    <a:pt x="47801" y="48183"/>
                    <a:pt x="47603" y="48034"/>
                    <a:pt x="47745" y="47527"/>
                  </a:cubicBezTo>
                  <a:cubicBezTo>
                    <a:pt x="47768" y="47455"/>
                    <a:pt x="47733" y="47348"/>
                    <a:pt x="47661" y="47313"/>
                  </a:cubicBezTo>
                  <a:cubicBezTo>
                    <a:pt x="47543" y="47255"/>
                    <a:pt x="47418" y="47238"/>
                    <a:pt x="47295" y="47238"/>
                  </a:cubicBezTo>
                  <a:cubicBezTo>
                    <a:pt x="47120" y="47238"/>
                    <a:pt x="46948" y="47273"/>
                    <a:pt x="46803" y="47273"/>
                  </a:cubicBezTo>
                  <a:cubicBezTo>
                    <a:pt x="46733" y="47273"/>
                    <a:pt x="46669" y="47265"/>
                    <a:pt x="46613" y="47241"/>
                  </a:cubicBezTo>
                  <a:cubicBezTo>
                    <a:pt x="46256" y="47086"/>
                    <a:pt x="46185" y="46801"/>
                    <a:pt x="45816" y="46455"/>
                  </a:cubicBezTo>
                  <a:cubicBezTo>
                    <a:pt x="45782" y="46425"/>
                    <a:pt x="45735" y="46410"/>
                    <a:pt x="45688" y="46410"/>
                  </a:cubicBezTo>
                  <a:cubicBezTo>
                    <a:pt x="45588" y="46410"/>
                    <a:pt x="45486" y="46477"/>
                    <a:pt x="45494" y="46598"/>
                  </a:cubicBezTo>
                  <a:cubicBezTo>
                    <a:pt x="45518" y="46801"/>
                    <a:pt x="44494" y="47920"/>
                    <a:pt x="44220" y="48241"/>
                  </a:cubicBezTo>
                  <a:cubicBezTo>
                    <a:pt x="44220" y="48241"/>
                    <a:pt x="44208" y="48253"/>
                    <a:pt x="44208" y="48253"/>
                  </a:cubicBezTo>
                  <a:cubicBezTo>
                    <a:pt x="44208" y="48241"/>
                    <a:pt x="44220" y="48229"/>
                    <a:pt x="44220" y="48229"/>
                  </a:cubicBezTo>
                  <a:cubicBezTo>
                    <a:pt x="44292" y="47646"/>
                    <a:pt x="44423" y="47146"/>
                    <a:pt x="44780" y="46622"/>
                  </a:cubicBezTo>
                  <a:cubicBezTo>
                    <a:pt x="44863" y="46503"/>
                    <a:pt x="44744" y="46348"/>
                    <a:pt x="44613" y="46336"/>
                  </a:cubicBezTo>
                  <a:cubicBezTo>
                    <a:pt x="44583" y="46334"/>
                    <a:pt x="44554" y="46333"/>
                    <a:pt x="44525" y="46333"/>
                  </a:cubicBezTo>
                  <a:cubicBezTo>
                    <a:pt x="43826" y="46333"/>
                    <a:pt x="43373" y="46871"/>
                    <a:pt x="42744" y="47122"/>
                  </a:cubicBezTo>
                  <a:cubicBezTo>
                    <a:pt x="42030" y="47408"/>
                    <a:pt x="40637" y="47134"/>
                    <a:pt x="40077" y="47825"/>
                  </a:cubicBezTo>
                  <a:cubicBezTo>
                    <a:pt x="39803" y="48170"/>
                    <a:pt x="39934" y="48563"/>
                    <a:pt x="39767" y="48837"/>
                  </a:cubicBezTo>
                  <a:cubicBezTo>
                    <a:pt x="39458" y="49313"/>
                    <a:pt x="39458" y="49110"/>
                    <a:pt x="39005" y="49444"/>
                  </a:cubicBezTo>
                  <a:cubicBezTo>
                    <a:pt x="38863" y="49634"/>
                    <a:pt x="38755" y="49825"/>
                    <a:pt x="38672" y="50051"/>
                  </a:cubicBezTo>
                  <a:cubicBezTo>
                    <a:pt x="38578" y="50060"/>
                    <a:pt x="38486" y="50065"/>
                    <a:pt x="38397" y="50065"/>
                  </a:cubicBezTo>
                  <a:cubicBezTo>
                    <a:pt x="37803" y="50065"/>
                    <a:pt x="37333" y="49857"/>
                    <a:pt x="36981" y="49432"/>
                  </a:cubicBezTo>
                  <a:cubicBezTo>
                    <a:pt x="36553" y="49265"/>
                    <a:pt x="36280" y="49024"/>
                    <a:pt x="35801" y="49024"/>
                  </a:cubicBezTo>
                  <a:cubicBezTo>
                    <a:pt x="35735" y="49024"/>
                    <a:pt x="35664" y="49029"/>
                    <a:pt x="35588" y="49039"/>
                  </a:cubicBezTo>
                  <a:cubicBezTo>
                    <a:pt x="34585" y="49169"/>
                    <a:pt x="34229" y="49638"/>
                    <a:pt x="33547" y="49638"/>
                  </a:cubicBezTo>
                  <a:cubicBezTo>
                    <a:pt x="33290" y="49638"/>
                    <a:pt x="32988" y="49572"/>
                    <a:pt x="32588" y="49396"/>
                  </a:cubicBezTo>
                  <a:cubicBezTo>
                    <a:pt x="30481" y="48456"/>
                    <a:pt x="30683" y="46920"/>
                    <a:pt x="31350" y="45193"/>
                  </a:cubicBezTo>
                  <a:cubicBezTo>
                    <a:pt x="31481" y="44860"/>
                    <a:pt x="31743" y="44384"/>
                    <a:pt x="31576" y="44015"/>
                  </a:cubicBezTo>
                  <a:cubicBezTo>
                    <a:pt x="31552" y="43955"/>
                    <a:pt x="31469" y="43919"/>
                    <a:pt x="31409" y="43919"/>
                  </a:cubicBezTo>
                  <a:cubicBezTo>
                    <a:pt x="31372" y="43922"/>
                    <a:pt x="31337" y="43924"/>
                    <a:pt x="31304" y="43924"/>
                  </a:cubicBezTo>
                  <a:cubicBezTo>
                    <a:pt x="30534" y="43924"/>
                    <a:pt x="31001" y="43143"/>
                    <a:pt x="30635" y="42812"/>
                  </a:cubicBezTo>
                  <a:cubicBezTo>
                    <a:pt x="30338" y="42548"/>
                    <a:pt x="29943" y="42465"/>
                    <a:pt x="29520" y="42465"/>
                  </a:cubicBezTo>
                  <a:cubicBezTo>
                    <a:pt x="28876" y="42465"/>
                    <a:pt x="28167" y="42657"/>
                    <a:pt x="27635" y="42693"/>
                  </a:cubicBezTo>
                  <a:cubicBezTo>
                    <a:pt x="27341" y="42712"/>
                    <a:pt x="26709" y="42780"/>
                    <a:pt x="26165" y="42780"/>
                  </a:cubicBezTo>
                  <a:cubicBezTo>
                    <a:pt x="25672" y="42780"/>
                    <a:pt x="25252" y="42724"/>
                    <a:pt x="25218" y="42526"/>
                  </a:cubicBezTo>
                  <a:cubicBezTo>
                    <a:pt x="25158" y="42145"/>
                    <a:pt x="25670" y="41717"/>
                    <a:pt x="25837" y="41383"/>
                  </a:cubicBezTo>
                  <a:cubicBezTo>
                    <a:pt x="26230" y="40609"/>
                    <a:pt x="26528" y="39871"/>
                    <a:pt x="27004" y="39157"/>
                  </a:cubicBezTo>
                  <a:cubicBezTo>
                    <a:pt x="27397" y="38585"/>
                    <a:pt x="27706" y="38264"/>
                    <a:pt x="27790" y="37585"/>
                  </a:cubicBezTo>
                  <a:cubicBezTo>
                    <a:pt x="27790" y="37502"/>
                    <a:pt x="27718" y="37407"/>
                    <a:pt x="27647" y="37395"/>
                  </a:cubicBezTo>
                  <a:cubicBezTo>
                    <a:pt x="27412" y="37363"/>
                    <a:pt x="27114" y="37344"/>
                    <a:pt x="26787" y="37344"/>
                  </a:cubicBezTo>
                  <a:cubicBezTo>
                    <a:pt x="25755" y="37344"/>
                    <a:pt x="24428" y="37534"/>
                    <a:pt x="23813" y="38121"/>
                  </a:cubicBezTo>
                  <a:cubicBezTo>
                    <a:pt x="23670" y="38252"/>
                    <a:pt x="23563" y="38442"/>
                    <a:pt x="23432" y="38562"/>
                  </a:cubicBezTo>
                  <a:cubicBezTo>
                    <a:pt x="23396" y="38800"/>
                    <a:pt x="23361" y="39050"/>
                    <a:pt x="23313" y="39288"/>
                  </a:cubicBezTo>
                  <a:cubicBezTo>
                    <a:pt x="22813" y="39946"/>
                    <a:pt x="22247" y="40272"/>
                    <a:pt x="21617" y="40272"/>
                  </a:cubicBezTo>
                  <a:cubicBezTo>
                    <a:pt x="21437" y="40272"/>
                    <a:pt x="21253" y="40245"/>
                    <a:pt x="21063" y="40193"/>
                  </a:cubicBezTo>
                  <a:cubicBezTo>
                    <a:pt x="20989" y="40196"/>
                    <a:pt x="20914" y="40198"/>
                    <a:pt x="20840" y="40198"/>
                  </a:cubicBezTo>
                  <a:cubicBezTo>
                    <a:pt x="19698" y="40198"/>
                    <a:pt x="18554" y="39768"/>
                    <a:pt x="17872" y="38907"/>
                  </a:cubicBezTo>
                  <a:cubicBezTo>
                    <a:pt x="17312" y="38192"/>
                    <a:pt x="16753" y="37633"/>
                    <a:pt x="16800" y="36668"/>
                  </a:cubicBezTo>
                  <a:cubicBezTo>
                    <a:pt x="16836" y="36109"/>
                    <a:pt x="17038" y="34549"/>
                    <a:pt x="17193" y="34228"/>
                  </a:cubicBezTo>
                  <a:cubicBezTo>
                    <a:pt x="17300" y="33990"/>
                    <a:pt x="17669" y="33775"/>
                    <a:pt x="17824" y="33513"/>
                  </a:cubicBezTo>
                  <a:cubicBezTo>
                    <a:pt x="17884" y="33418"/>
                    <a:pt x="17657" y="33216"/>
                    <a:pt x="17693" y="33132"/>
                  </a:cubicBezTo>
                  <a:cubicBezTo>
                    <a:pt x="18408" y="31430"/>
                    <a:pt x="17884" y="31704"/>
                    <a:pt x="18860" y="30930"/>
                  </a:cubicBezTo>
                  <a:cubicBezTo>
                    <a:pt x="19564" y="30371"/>
                    <a:pt x="20261" y="30200"/>
                    <a:pt x="20954" y="30200"/>
                  </a:cubicBezTo>
                  <a:cubicBezTo>
                    <a:pt x="22050" y="30200"/>
                    <a:pt x="23136" y="30628"/>
                    <a:pt x="24223" y="30628"/>
                  </a:cubicBezTo>
                  <a:cubicBezTo>
                    <a:pt x="24586" y="30628"/>
                    <a:pt x="24949" y="30581"/>
                    <a:pt x="25313" y="30453"/>
                  </a:cubicBezTo>
                  <a:cubicBezTo>
                    <a:pt x="25670" y="30334"/>
                    <a:pt x="25980" y="29751"/>
                    <a:pt x="26409" y="29549"/>
                  </a:cubicBezTo>
                  <a:cubicBezTo>
                    <a:pt x="26793" y="29373"/>
                    <a:pt x="27099" y="29304"/>
                    <a:pt x="27377" y="29304"/>
                  </a:cubicBezTo>
                  <a:cubicBezTo>
                    <a:pt x="27874" y="29304"/>
                    <a:pt x="28282" y="29526"/>
                    <a:pt x="28885" y="29763"/>
                  </a:cubicBezTo>
                  <a:cubicBezTo>
                    <a:pt x="29254" y="29906"/>
                    <a:pt x="29468" y="30049"/>
                    <a:pt x="29861" y="30120"/>
                  </a:cubicBezTo>
                  <a:cubicBezTo>
                    <a:pt x="29930" y="30133"/>
                    <a:pt x="29998" y="30138"/>
                    <a:pt x="30067" y="30138"/>
                  </a:cubicBezTo>
                  <a:cubicBezTo>
                    <a:pt x="30352" y="30138"/>
                    <a:pt x="30642" y="30050"/>
                    <a:pt x="30938" y="30050"/>
                  </a:cubicBezTo>
                  <a:cubicBezTo>
                    <a:pt x="31171" y="30050"/>
                    <a:pt x="31407" y="30105"/>
                    <a:pt x="31647" y="30299"/>
                  </a:cubicBezTo>
                  <a:cubicBezTo>
                    <a:pt x="32028" y="30608"/>
                    <a:pt x="32243" y="30834"/>
                    <a:pt x="32374" y="31025"/>
                  </a:cubicBezTo>
                  <a:cubicBezTo>
                    <a:pt x="32374" y="31025"/>
                    <a:pt x="32374" y="31025"/>
                    <a:pt x="32374" y="31037"/>
                  </a:cubicBezTo>
                  <a:cubicBezTo>
                    <a:pt x="32433" y="31215"/>
                    <a:pt x="32409" y="31263"/>
                    <a:pt x="32457" y="31632"/>
                  </a:cubicBezTo>
                  <a:cubicBezTo>
                    <a:pt x="32338" y="31870"/>
                    <a:pt x="32124" y="32061"/>
                    <a:pt x="32362" y="32489"/>
                  </a:cubicBezTo>
                  <a:cubicBezTo>
                    <a:pt x="32790" y="33228"/>
                    <a:pt x="33362" y="33990"/>
                    <a:pt x="34267" y="34251"/>
                  </a:cubicBezTo>
                  <a:cubicBezTo>
                    <a:pt x="34281" y="34256"/>
                    <a:pt x="34296" y="34258"/>
                    <a:pt x="34311" y="34258"/>
                  </a:cubicBezTo>
                  <a:cubicBezTo>
                    <a:pt x="34378" y="34258"/>
                    <a:pt x="34442" y="34215"/>
                    <a:pt x="34481" y="34156"/>
                  </a:cubicBezTo>
                  <a:cubicBezTo>
                    <a:pt x="35326" y="32966"/>
                    <a:pt x="34850" y="32049"/>
                    <a:pt x="34314" y="30822"/>
                  </a:cubicBezTo>
                  <a:cubicBezTo>
                    <a:pt x="33695" y="29453"/>
                    <a:pt x="33683" y="28120"/>
                    <a:pt x="34910" y="27036"/>
                  </a:cubicBezTo>
                  <a:cubicBezTo>
                    <a:pt x="35767" y="26286"/>
                    <a:pt x="36874" y="26203"/>
                    <a:pt x="37743" y="25536"/>
                  </a:cubicBezTo>
                  <a:cubicBezTo>
                    <a:pt x="38374" y="25060"/>
                    <a:pt x="38696" y="24655"/>
                    <a:pt x="38529" y="23881"/>
                  </a:cubicBezTo>
                  <a:cubicBezTo>
                    <a:pt x="38505" y="23786"/>
                    <a:pt x="38315" y="23703"/>
                    <a:pt x="38303" y="23655"/>
                  </a:cubicBezTo>
                  <a:cubicBezTo>
                    <a:pt x="38112" y="23214"/>
                    <a:pt x="37922" y="22774"/>
                    <a:pt x="37720" y="22333"/>
                  </a:cubicBezTo>
                  <a:lnTo>
                    <a:pt x="37720" y="22333"/>
                  </a:lnTo>
                  <a:cubicBezTo>
                    <a:pt x="37791" y="22452"/>
                    <a:pt x="37850" y="22571"/>
                    <a:pt x="37910" y="22691"/>
                  </a:cubicBezTo>
                  <a:cubicBezTo>
                    <a:pt x="37992" y="22726"/>
                    <a:pt x="38063" y="23131"/>
                    <a:pt x="38202" y="23131"/>
                  </a:cubicBezTo>
                  <a:cubicBezTo>
                    <a:pt x="38204" y="23131"/>
                    <a:pt x="38206" y="23131"/>
                    <a:pt x="38208" y="23131"/>
                  </a:cubicBezTo>
                  <a:cubicBezTo>
                    <a:pt x="38215" y="23131"/>
                    <a:pt x="38222" y="23131"/>
                    <a:pt x="38228" y="23131"/>
                  </a:cubicBezTo>
                  <a:cubicBezTo>
                    <a:pt x="38444" y="23131"/>
                    <a:pt x="38633" y="23228"/>
                    <a:pt x="38803" y="23228"/>
                  </a:cubicBezTo>
                  <a:cubicBezTo>
                    <a:pt x="38945" y="23228"/>
                    <a:pt x="39074" y="23161"/>
                    <a:pt x="39196" y="22917"/>
                  </a:cubicBezTo>
                  <a:cubicBezTo>
                    <a:pt x="39279" y="22762"/>
                    <a:pt x="39101" y="22631"/>
                    <a:pt x="39101" y="22476"/>
                  </a:cubicBezTo>
                  <a:cubicBezTo>
                    <a:pt x="39113" y="22405"/>
                    <a:pt x="38553" y="21821"/>
                    <a:pt x="38589" y="21762"/>
                  </a:cubicBezTo>
                  <a:lnTo>
                    <a:pt x="38589" y="21762"/>
                  </a:lnTo>
                  <a:cubicBezTo>
                    <a:pt x="38577" y="21786"/>
                    <a:pt x="38886" y="22071"/>
                    <a:pt x="38874" y="22083"/>
                  </a:cubicBezTo>
                  <a:cubicBezTo>
                    <a:pt x="38898" y="22059"/>
                    <a:pt x="39029" y="22000"/>
                    <a:pt x="39184" y="21940"/>
                  </a:cubicBezTo>
                  <a:cubicBezTo>
                    <a:pt x="39255" y="21917"/>
                    <a:pt x="39327" y="21893"/>
                    <a:pt x="39386" y="21845"/>
                  </a:cubicBezTo>
                  <a:cubicBezTo>
                    <a:pt x="39529" y="21774"/>
                    <a:pt x="39660" y="21702"/>
                    <a:pt x="39732" y="21643"/>
                  </a:cubicBezTo>
                  <a:cubicBezTo>
                    <a:pt x="40756" y="20702"/>
                    <a:pt x="40910" y="20405"/>
                    <a:pt x="42232" y="20309"/>
                  </a:cubicBezTo>
                  <a:cubicBezTo>
                    <a:pt x="42294" y="20306"/>
                    <a:pt x="42357" y="20305"/>
                    <a:pt x="42419" y="20305"/>
                  </a:cubicBezTo>
                  <a:cubicBezTo>
                    <a:pt x="42703" y="20305"/>
                    <a:pt x="42986" y="20331"/>
                    <a:pt x="43269" y="20331"/>
                  </a:cubicBezTo>
                  <a:cubicBezTo>
                    <a:pt x="43400" y="20331"/>
                    <a:pt x="43530" y="20326"/>
                    <a:pt x="43661" y="20309"/>
                  </a:cubicBezTo>
                  <a:cubicBezTo>
                    <a:pt x="43816" y="20297"/>
                    <a:pt x="43935" y="20107"/>
                    <a:pt x="43792" y="19988"/>
                  </a:cubicBezTo>
                  <a:cubicBezTo>
                    <a:pt x="42041" y="18428"/>
                    <a:pt x="44732" y="17976"/>
                    <a:pt x="46304" y="17630"/>
                  </a:cubicBezTo>
                  <a:lnTo>
                    <a:pt x="46304" y="17630"/>
                  </a:lnTo>
                  <a:cubicBezTo>
                    <a:pt x="45899" y="17749"/>
                    <a:pt x="45566" y="17940"/>
                    <a:pt x="45768" y="18452"/>
                  </a:cubicBezTo>
                  <a:cubicBezTo>
                    <a:pt x="45909" y="18811"/>
                    <a:pt x="46078" y="18938"/>
                    <a:pt x="46256" y="18938"/>
                  </a:cubicBezTo>
                  <a:cubicBezTo>
                    <a:pt x="46632" y="18938"/>
                    <a:pt x="47052" y="18367"/>
                    <a:pt x="47352" y="18214"/>
                  </a:cubicBezTo>
                  <a:cubicBezTo>
                    <a:pt x="48423" y="17642"/>
                    <a:pt x="50150" y="18095"/>
                    <a:pt x="51174" y="17261"/>
                  </a:cubicBezTo>
                  <a:cubicBezTo>
                    <a:pt x="51233" y="17214"/>
                    <a:pt x="51233" y="17106"/>
                    <a:pt x="51197" y="17035"/>
                  </a:cubicBezTo>
                  <a:cubicBezTo>
                    <a:pt x="50912" y="16443"/>
                    <a:pt x="50588" y="16257"/>
                    <a:pt x="50246" y="16257"/>
                  </a:cubicBezTo>
                  <a:cubicBezTo>
                    <a:pt x="50017" y="16257"/>
                    <a:pt x="49781" y="16340"/>
                    <a:pt x="49542" y="16440"/>
                  </a:cubicBezTo>
                  <a:cubicBezTo>
                    <a:pt x="49531" y="16452"/>
                    <a:pt x="49519" y="16452"/>
                    <a:pt x="49495" y="16464"/>
                  </a:cubicBezTo>
                  <a:cubicBezTo>
                    <a:pt x="49223" y="16594"/>
                    <a:pt x="48939" y="16735"/>
                    <a:pt x="48679" y="16784"/>
                  </a:cubicBezTo>
                  <a:lnTo>
                    <a:pt x="48679" y="16784"/>
                  </a:lnTo>
                  <a:cubicBezTo>
                    <a:pt x="48680" y="16784"/>
                    <a:pt x="48678" y="16783"/>
                    <a:pt x="48675" y="16783"/>
                  </a:cubicBezTo>
                  <a:cubicBezTo>
                    <a:pt x="48614" y="16783"/>
                    <a:pt x="47933" y="16833"/>
                    <a:pt x="47911" y="16833"/>
                  </a:cubicBezTo>
                  <a:cubicBezTo>
                    <a:pt x="47387" y="16749"/>
                    <a:pt x="47078" y="16690"/>
                    <a:pt x="46911" y="16642"/>
                  </a:cubicBezTo>
                  <a:cubicBezTo>
                    <a:pt x="46899" y="16618"/>
                    <a:pt x="46899" y="16606"/>
                    <a:pt x="46887" y="16583"/>
                  </a:cubicBezTo>
                  <a:cubicBezTo>
                    <a:pt x="46875" y="16559"/>
                    <a:pt x="46864" y="16535"/>
                    <a:pt x="46852" y="16511"/>
                  </a:cubicBezTo>
                  <a:cubicBezTo>
                    <a:pt x="47114" y="16440"/>
                    <a:pt x="47626" y="16356"/>
                    <a:pt x="46744" y="15987"/>
                  </a:cubicBezTo>
                  <a:cubicBezTo>
                    <a:pt x="45887" y="15630"/>
                    <a:pt x="44887" y="15737"/>
                    <a:pt x="46768" y="15416"/>
                  </a:cubicBezTo>
                  <a:cubicBezTo>
                    <a:pt x="46875" y="15404"/>
                    <a:pt x="46923" y="15273"/>
                    <a:pt x="46899" y="15190"/>
                  </a:cubicBezTo>
                  <a:cubicBezTo>
                    <a:pt x="46769" y="14644"/>
                    <a:pt x="46324" y="14499"/>
                    <a:pt x="45815" y="14499"/>
                  </a:cubicBezTo>
                  <a:cubicBezTo>
                    <a:pt x="45391" y="14499"/>
                    <a:pt x="44922" y="14600"/>
                    <a:pt x="44554" y="14654"/>
                  </a:cubicBezTo>
                  <a:cubicBezTo>
                    <a:pt x="44054" y="14713"/>
                    <a:pt x="43589" y="14773"/>
                    <a:pt x="43173" y="15035"/>
                  </a:cubicBezTo>
                  <a:cubicBezTo>
                    <a:pt x="43042" y="15106"/>
                    <a:pt x="42970" y="15261"/>
                    <a:pt x="42851" y="15332"/>
                  </a:cubicBezTo>
                  <a:cubicBezTo>
                    <a:pt x="42540" y="15562"/>
                    <a:pt x="41969" y="15926"/>
                    <a:pt x="41820" y="15926"/>
                  </a:cubicBezTo>
                  <a:cubicBezTo>
                    <a:pt x="41729" y="15926"/>
                    <a:pt x="41792" y="15793"/>
                    <a:pt x="42161" y="15416"/>
                  </a:cubicBezTo>
                  <a:cubicBezTo>
                    <a:pt x="42992" y="14574"/>
                    <a:pt x="43872" y="14371"/>
                    <a:pt x="44783" y="14371"/>
                  </a:cubicBezTo>
                  <a:cubicBezTo>
                    <a:pt x="45629" y="14371"/>
                    <a:pt x="46501" y="14545"/>
                    <a:pt x="47385" y="14545"/>
                  </a:cubicBezTo>
                  <a:cubicBezTo>
                    <a:pt x="47596" y="14545"/>
                    <a:pt x="47807" y="14535"/>
                    <a:pt x="48018" y="14511"/>
                  </a:cubicBezTo>
                  <a:cubicBezTo>
                    <a:pt x="48649" y="14440"/>
                    <a:pt x="48459" y="14368"/>
                    <a:pt x="49042" y="14166"/>
                  </a:cubicBezTo>
                  <a:cubicBezTo>
                    <a:pt x="49650" y="13963"/>
                    <a:pt x="50543" y="13808"/>
                    <a:pt x="51126" y="13487"/>
                  </a:cubicBezTo>
                  <a:cubicBezTo>
                    <a:pt x="51185" y="13451"/>
                    <a:pt x="51221" y="13392"/>
                    <a:pt x="51221" y="13320"/>
                  </a:cubicBezTo>
                  <a:cubicBezTo>
                    <a:pt x="51174" y="11892"/>
                    <a:pt x="49185" y="11522"/>
                    <a:pt x="48054" y="11177"/>
                  </a:cubicBezTo>
                  <a:cubicBezTo>
                    <a:pt x="46161" y="10606"/>
                    <a:pt x="45840" y="9629"/>
                    <a:pt x="44363" y="8558"/>
                  </a:cubicBezTo>
                  <a:cubicBezTo>
                    <a:pt x="43963" y="8262"/>
                    <a:pt x="43810" y="8144"/>
                    <a:pt x="43511" y="8144"/>
                  </a:cubicBezTo>
                  <a:cubicBezTo>
                    <a:pt x="43401" y="8144"/>
                    <a:pt x="43271" y="8160"/>
                    <a:pt x="43101" y="8189"/>
                  </a:cubicBezTo>
                  <a:cubicBezTo>
                    <a:pt x="42327" y="8332"/>
                    <a:pt x="42958" y="9463"/>
                    <a:pt x="41708" y="9534"/>
                  </a:cubicBezTo>
                  <a:cubicBezTo>
                    <a:pt x="41565" y="9534"/>
                    <a:pt x="39255" y="7891"/>
                    <a:pt x="39029" y="7796"/>
                  </a:cubicBezTo>
                  <a:cubicBezTo>
                    <a:pt x="38283" y="7467"/>
                    <a:pt x="37033" y="7026"/>
                    <a:pt x="36045" y="7026"/>
                  </a:cubicBezTo>
                  <a:cubicBezTo>
                    <a:pt x="35710" y="7026"/>
                    <a:pt x="35404" y="7077"/>
                    <a:pt x="35160" y="7201"/>
                  </a:cubicBezTo>
                  <a:cubicBezTo>
                    <a:pt x="35088" y="7236"/>
                    <a:pt x="35053" y="7331"/>
                    <a:pt x="35076" y="7415"/>
                  </a:cubicBezTo>
                  <a:cubicBezTo>
                    <a:pt x="35255" y="8010"/>
                    <a:pt x="35588" y="8641"/>
                    <a:pt x="34850" y="8927"/>
                  </a:cubicBezTo>
                  <a:cubicBezTo>
                    <a:pt x="34791" y="8951"/>
                    <a:pt x="34731" y="8986"/>
                    <a:pt x="34719" y="9058"/>
                  </a:cubicBezTo>
                  <a:cubicBezTo>
                    <a:pt x="34707" y="9153"/>
                    <a:pt x="34695" y="9260"/>
                    <a:pt x="34683" y="9356"/>
                  </a:cubicBezTo>
                  <a:cubicBezTo>
                    <a:pt x="34660" y="9451"/>
                    <a:pt x="34695" y="9570"/>
                    <a:pt x="34814" y="9582"/>
                  </a:cubicBezTo>
                  <a:cubicBezTo>
                    <a:pt x="35481" y="9713"/>
                    <a:pt x="35374" y="10760"/>
                    <a:pt x="34707" y="10891"/>
                  </a:cubicBezTo>
                  <a:cubicBezTo>
                    <a:pt x="34648" y="10891"/>
                    <a:pt x="34588" y="10963"/>
                    <a:pt x="34576" y="11022"/>
                  </a:cubicBezTo>
                  <a:cubicBezTo>
                    <a:pt x="34576" y="11022"/>
                    <a:pt x="34576" y="11022"/>
                    <a:pt x="34576" y="11022"/>
                  </a:cubicBezTo>
                  <a:lnTo>
                    <a:pt x="34576" y="11022"/>
                  </a:lnTo>
                  <a:cubicBezTo>
                    <a:pt x="34574" y="11022"/>
                    <a:pt x="34470" y="12108"/>
                    <a:pt x="34576" y="12273"/>
                  </a:cubicBezTo>
                  <a:cubicBezTo>
                    <a:pt x="34074" y="12719"/>
                    <a:pt x="33680" y="12944"/>
                    <a:pt x="33395" y="12944"/>
                  </a:cubicBezTo>
                  <a:cubicBezTo>
                    <a:pt x="33186" y="12944"/>
                    <a:pt x="33036" y="12824"/>
                    <a:pt x="32945" y="12582"/>
                  </a:cubicBezTo>
                  <a:cubicBezTo>
                    <a:pt x="32707" y="12213"/>
                    <a:pt x="32588" y="11820"/>
                    <a:pt x="32588" y="11403"/>
                  </a:cubicBezTo>
                  <a:cubicBezTo>
                    <a:pt x="32362" y="11034"/>
                    <a:pt x="32445" y="10999"/>
                    <a:pt x="31981" y="10713"/>
                  </a:cubicBezTo>
                  <a:cubicBezTo>
                    <a:pt x="30945" y="10082"/>
                    <a:pt x="29171" y="10201"/>
                    <a:pt x="27980" y="9915"/>
                  </a:cubicBezTo>
                  <a:cubicBezTo>
                    <a:pt x="27402" y="9773"/>
                    <a:pt x="26343" y="9889"/>
                    <a:pt x="25850" y="9694"/>
                  </a:cubicBezTo>
                  <a:lnTo>
                    <a:pt x="25850" y="9694"/>
                  </a:lnTo>
                  <a:cubicBezTo>
                    <a:pt x="25863" y="9699"/>
                    <a:pt x="25874" y="9701"/>
                    <a:pt x="25883" y="9701"/>
                  </a:cubicBezTo>
                  <a:cubicBezTo>
                    <a:pt x="26069" y="9701"/>
                    <a:pt x="25271" y="8654"/>
                    <a:pt x="25041" y="8654"/>
                  </a:cubicBezTo>
                  <a:cubicBezTo>
                    <a:pt x="25005" y="8654"/>
                    <a:pt x="24983" y="8679"/>
                    <a:pt x="24980" y="8736"/>
                  </a:cubicBezTo>
                  <a:cubicBezTo>
                    <a:pt x="24992" y="8474"/>
                    <a:pt x="25123" y="8260"/>
                    <a:pt x="25313" y="8082"/>
                  </a:cubicBezTo>
                  <a:cubicBezTo>
                    <a:pt x="25337" y="8058"/>
                    <a:pt x="25373" y="8034"/>
                    <a:pt x="25408" y="7998"/>
                  </a:cubicBezTo>
                  <a:cubicBezTo>
                    <a:pt x="26361" y="7260"/>
                    <a:pt x="28659" y="7212"/>
                    <a:pt x="29361" y="6986"/>
                  </a:cubicBezTo>
                  <a:cubicBezTo>
                    <a:pt x="29373" y="6963"/>
                    <a:pt x="30108" y="6628"/>
                    <a:pt x="30027" y="6617"/>
                  </a:cubicBezTo>
                  <a:lnTo>
                    <a:pt x="30040" y="6617"/>
                  </a:lnTo>
                  <a:cubicBezTo>
                    <a:pt x="30076" y="6879"/>
                    <a:pt x="30147" y="7153"/>
                    <a:pt x="30171" y="7248"/>
                  </a:cubicBezTo>
                  <a:cubicBezTo>
                    <a:pt x="30201" y="7329"/>
                    <a:pt x="30275" y="7384"/>
                    <a:pt x="30362" y="7384"/>
                  </a:cubicBezTo>
                  <a:cubicBezTo>
                    <a:pt x="30377" y="7384"/>
                    <a:pt x="30393" y="7383"/>
                    <a:pt x="30409" y="7379"/>
                  </a:cubicBezTo>
                  <a:cubicBezTo>
                    <a:pt x="30683" y="7319"/>
                    <a:pt x="30997" y="7304"/>
                    <a:pt x="31321" y="7304"/>
                  </a:cubicBezTo>
                  <a:cubicBezTo>
                    <a:pt x="31651" y="7304"/>
                    <a:pt x="31991" y="7320"/>
                    <a:pt x="32311" y="7320"/>
                  </a:cubicBezTo>
                  <a:cubicBezTo>
                    <a:pt x="32675" y="7320"/>
                    <a:pt x="33013" y="7299"/>
                    <a:pt x="33278" y="7212"/>
                  </a:cubicBezTo>
                  <a:cubicBezTo>
                    <a:pt x="33409" y="7177"/>
                    <a:pt x="33862" y="7093"/>
                    <a:pt x="33898" y="6867"/>
                  </a:cubicBezTo>
                  <a:cubicBezTo>
                    <a:pt x="33945" y="6581"/>
                    <a:pt x="33957" y="6581"/>
                    <a:pt x="33886" y="6474"/>
                  </a:cubicBezTo>
                  <a:lnTo>
                    <a:pt x="33886" y="6474"/>
                  </a:lnTo>
                  <a:cubicBezTo>
                    <a:pt x="34433" y="6569"/>
                    <a:pt x="35053" y="6605"/>
                    <a:pt x="35481" y="6641"/>
                  </a:cubicBezTo>
                  <a:cubicBezTo>
                    <a:pt x="35556" y="6647"/>
                    <a:pt x="35629" y="6650"/>
                    <a:pt x="35702" y="6650"/>
                  </a:cubicBezTo>
                  <a:cubicBezTo>
                    <a:pt x="36046" y="6650"/>
                    <a:pt x="36367" y="6591"/>
                    <a:pt x="36701" y="6591"/>
                  </a:cubicBezTo>
                  <a:cubicBezTo>
                    <a:pt x="36966" y="6591"/>
                    <a:pt x="37239" y="6628"/>
                    <a:pt x="37541" y="6760"/>
                  </a:cubicBezTo>
                  <a:cubicBezTo>
                    <a:pt x="37874" y="6903"/>
                    <a:pt x="38101" y="7129"/>
                    <a:pt x="38434" y="7272"/>
                  </a:cubicBezTo>
                  <a:cubicBezTo>
                    <a:pt x="39218" y="7609"/>
                    <a:pt x="40672" y="8128"/>
                    <a:pt x="41813" y="8128"/>
                  </a:cubicBezTo>
                  <a:cubicBezTo>
                    <a:pt x="42162" y="8128"/>
                    <a:pt x="42482" y="8080"/>
                    <a:pt x="42744" y="7963"/>
                  </a:cubicBezTo>
                  <a:cubicBezTo>
                    <a:pt x="42875" y="7915"/>
                    <a:pt x="42851" y="7760"/>
                    <a:pt x="42792" y="7665"/>
                  </a:cubicBezTo>
                  <a:cubicBezTo>
                    <a:pt x="42673" y="7522"/>
                    <a:pt x="42280" y="7320"/>
                    <a:pt x="41911" y="7165"/>
                  </a:cubicBezTo>
                  <a:lnTo>
                    <a:pt x="41911" y="7165"/>
                  </a:lnTo>
                  <a:cubicBezTo>
                    <a:pt x="42244" y="7188"/>
                    <a:pt x="42613" y="7206"/>
                    <a:pt x="42869" y="7206"/>
                  </a:cubicBezTo>
                  <a:cubicBezTo>
                    <a:pt x="43006" y="7206"/>
                    <a:pt x="43111" y="7201"/>
                    <a:pt x="43161" y="7189"/>
                  </a:cubicBezTo>
                  <a:cubicBezTo>
                    <a:pt x="44137" y="6962"/>
                    <a:pt x="44839" y="6355"/>
                    <a:pt x="44363" y="5367"/>
                  </a:cubicBezTo>
                  <a:cubicBezTo>
                    <a:pt x="43923" y="4486"/>
                    <a:pt x="41815" y="3605"/>
                    <a:pt x="40898" y="3438"/>
                  </a:cubicBezTo>
                  <a:cubicBezTo>
                    <a:pt x="40369" y="3343"/>
                    <a:pt x="39830" y="3319"/>
                    <a:pt x="39290" y="3319"/>
                  </a:cubicBezTo>
                  <a:cubicBezTo>
                    <a:pt x="38749" y="3319"/>
                    <a:pt x="38208" y="3343"/>
                    <a:pt x="37672" y="3343"/>
                  </a:cubicBezTo>
                  <a:cubicBezTo>
                    <a:pt x="36565" y="3343"/>
                    <a:pt x="35755" y="3105"/>
                    <a:pt x="34719" y="2879"/>
                  </a:cubicBezTo>
                  <a:cubicBezTo>
                    <a:pt x="34422" y="2816"/>
                    <a:pt x="34121" y="2792"/>
                    <a:pt x="33818" y="2792"/>
                  </a:cubicBezTo>
                  <a:cubicBezTo>
                    <a:pt x="33428" y="2792"/>
                    <a:pt x="33036" y="2832"/>
                    <a:pt x="32647" y="2879"/>
                  </a:cubicBezTo>
                  <a:cubicBezTo>
                    <a:pt x="32969" y="2807"/>
                    <a:pt x="33290" y="2724"/>
                    <a:pt x="33612" y="2652"/>
                  </a:cubicBezTo>
                  <a:cubicBezTo>
                    <a:pt x="34103" y="2537"/>
                    <a:pt x="34555" y="2493"/>
                    <a:pt x="34989" y="2493"/>
                  </a:cubicBezTo>
                  <a:cubicBezTo>
                    <a:pt x="36039" y="2493"/>
                    <a:pt x="36984" y="2754"/>
                    <a:pt x="38112" y="2914"/>
                  </a:cubicBezTo>
                  <a:cubicBezTo>
                    <a:pt x="39327" y="3081"/>
                    <a:pt x="40506" y="2879"/>
                    <a:pt x="41696" y="3248"/>
                  </a:cubicBezTo>
                  <a:cubicBezTo>
                    <a:pt x="42315" y="3438"/>
                    <a:pt x="42875" y="3819"/>
                    <a:pt x="43458" y="4045"/>
                  </a:cubicBezTo>
                  <a:cubicBezTo>
                    <a:pt x="43756" y="4153"/>
                    <a:pt x="44935" y="4212"/>
                    <a:pt x="45078" y="4295"/>
                  </a:cubicBezTo>
                  <a:cubicBezTo>
                    <a:pt x="45089" y="4307"/>
                    <a:pt x="45101" y="4307"/>
                    <a:pt x="45113" y="4307"/>
                  </a:cubicBezTo>
                  <a:cubicBezTo>
                    <a:pt x="45066" y="4355"/>
                    <a:pt x="45006" y="4450"/>
                    <a:pt x="44911" y="4617"/>
                  </a:cubicBezTo>
                  <a:cubicBezTo>
                    <a:pt x="44875" y="4664"/>
                    <a:pt x="44875" y="4748"/>
                    <a:pt x="44911" y="4807"/>
                  </a:cubicBezTo>
                  <a:cubicBezTo>
                    <a:pt x="45268" y="5343"/>
                    <a:pt x="45566" y="5141"/>
                    <a:pt x="46137" y="5307"/>
                  </a:cubicBezTo>
                  <a:cubicBezTo>
                    <a:pt x="46292" y="5367"/>
                    <a:pt x="46399" y="5379"/>
                    <a:pt x="46483" y="5391"/>
                  </a:cubicBezTo>
                  <a:cubicBezTo>
                    <a:pt x="46506" y="5415"/>
                    <a:pt x="46530" y="5438"/>
                    <a:pt x="46554" y="5462"/>
                  </a:cubicBezTo>
                  <a:cubicBezTo>
                    <a:pt x="46483" y="5593"/>
                    <a:pt x="46459" y="5748"/>
                    <a:pt x="46530" y="5855"/>
                  </a:cubicBezTo>
                  <a:cubicBezTo>
                    <a:pt x="46562" y="5908"/>
                    <a:pt x="46613" y="5952"/>
                    <a:pt x="46675" y="5952"/>
                  </a:cubicBezTo>
                  <a:cubicBezTo>
                    <a:pt x="46682" y="5952"/>
                    <a:pt x="46689" y="5952"/>
                    <a:pt x="46697" y="5950"/>
                  </a:cubicBezTo>
                  <a:cubicBezTo>
                    <a:pt x="46733" y="5950"/>
                    <a:pt x="46756" y="5938"/>
                    <a:pt x="46792" y="5927"/>
                  </a:cubicBezTo>
                  <a:cubicBezTo>
                    <a:pt x="46816" y="6069"/>
                    <a:pt x="46852" y="6212"/>
                    <a:pt x="46935" y="6296"/>
                  </a:cubicBezTo>
                  <a:cubicBezTo>
                    <a:pt x="47316" y="6712"/>
                    <a:pt x="48566" y="7177"/>
                    <a:pt x="48935" y="7391"/>
                  </a:cubicBezTo>
                  <a:cubicBezTo>
                    <a:pt x="49471" y="7712"/>
                    <a:pt x="49995" y="7855"/>
                    <a:pt x="50578" y="8070"/>
                  </a:cubicBezTo>
                  <a:cubicBezTo>
                    <a:pt x="51174" y="8296"/>
                    <a:pt x="51626" y="8665"/>
                    <a:pt x="52221" y="8808"/>
                  </a:cubicBezTo>
                  <a:cubicBezTo>
                    <a:pt x="52235" y="8811"/>
                    <a:pt x="52249" y="8812"/>
                    <a:pt x="52264" y="8812"/>
                  </a:cubicBezTo>
                  <a:cubicBezTo>
                    <a:pt x="52415" y="8812"/>
                    <a:pt x="52618" y="8673"/>
                    <a:pt x="52719" y="8673"/>
                  </a:cubicBezTo>
                  <a:cubicBezTo>
                    <a:pt x="52729" y="8673"/>
                    <a:pt x="52737" y="8674"/>
                    <a:pt x="52745" y="8677"/>
                  </a:cubicBezTo>
                  <a:cubicBezTo>
                    <a:pt x="53233" y="8867"/>
                    <a:pt x="53864" y="9570"/>
                    <a:pt x="54376" y="9582"/>
                  </a:cubicBezTo>
                  <a:cubicBezTo>
                    <a:pt x="54407" y="9583"/>
                    <a:pt x="54437" y="9583"/>
                    <a:pt x="54465" y="9583"/>
                  </a:cubicBezTo>
                  <a:cubicBezTo>
                    <a:pt x="56007" y="9583"/>
                    <a:pt x="54384" y="8024"/>
                    <a:pt x="54174" y="7474"/>
                  </a:cubicBezTo>
                  <a:cubicBezTo>
                    <a:pt x="54174" y="7462"/>
                    <a:pt x="54174" y="7439"/>
                    <a:pt x="54162" y="7415"/>
                  </a:cubicBezTo>
                  <a:cubicBezTo>
                    <a:pt x="54139" y="7323"/>
                    <a:pt x="54067" y="7281"/>
                    <a:pt x="53994" y="7281"/>
                  </a:cubicBezTo>
                  <a:cubicBezTo>
                    <a:pt x="53952" y="7281"/>
                    <a:pt x="53910" y="7294"/>
                    <a:pt x="53876" y="7320"/>
                  </a:cubicBezTo>
                  <a:cubicBezTo>
                    <a:pt x="53876" y="7262"/>
                    <a:pt x="53876" y="7222"/>
                    <a:pt x="53872" y="7222"/>
                  </a:cubicBezTo>
                  <a:cubicBezTo>
                    <a:pt x="53871" y="7222"/>
                    <a:pt x="53868" y="7230"/>
                    <a:pt x="53864" y="7248"/>
                  </a:cubicBezTo>
                  <a:cubicBezTo>
                    <a:pt x="53897" y="7054"/>
                    <a:pt x="53870" y="6996"/>
                    <a:pt x="53839" y="6996"/>
                  </a:cubicBezTo>
                  <a:cubicBezTo>
                    <a:pt x="53835" y="6996"/>
                    <a:pt x="53832" y="6997"/>
                    <a:pt x="53829" y="6998"/>
                  </a:cubicBezTo>
                  <a:cubicBezTo>
                    <a:pt x="53852" y="6962"/>
                    <a:pt x="53876" y="6927"/>
                    <a:pt x="53924" y="6867"/>
                  </a:cubicBezTo>
                  <a:lnTo>
                    <a:pt x="53924" y="6867"/>
                  </a:lnTo>
                  <a:cubicBezTo>
                    <a:pt x="53918" y="6875"/>
                    <a:pt x="53923" y="6878"/>
                    <a:pt x="53936" y="6878"/>
                  </a:cubicBezTo>
                  <a:cubicBezTo>
                    <a:pt x="54027" y="6878"/>
                    <a:pt x="54515" y="6718"/>
                    <a:pt x="54567" y="6677"/>
                  </a:cubicBezTo>
                  <a:cubicBezTo>
                    <a:pt x="54674" y="6617"/>
                    <a:pt x="54674" y="6331"/>
                    <a:pt x="54710" y="6296"/>
                  </a:cubicBezTo>
                  <a:lnTo>
                    <a:pt x="54710" y="6296"/>
                  </a:lnTo>
                  <a:cubicBezTo>
                    <a:pt x="54666" y="6322"/>
                    <a:pt x="54637" y="6334"/>
                    <a:pt x="54620" y="6334"/>
                  </a:cubicBezTo>
                  <a:cubicBezTo>
                    <a:pt x="54553" y="6334"/>
                    <a:pt x="54665" y="6159"/>
                    <a:pt x="54769" y="6046"/>
                  </a:cubicBezTo>
                  <a:cubicBezTo>
                    <a:pt x="54805" y="6046"/>
                    <a:pt x="54853" y="6058"/>
                    <a:pt x="54888" y="6058"/>
                  </a:cubicBezTo>
                  <a:cubicBezTo>
                    <a:pt x="54865" y="6105"/>
                    <a:pt x="54841" y="6153"/>
                    <a:pt x="54805" y="6236"/>
                  </a:cubicBezTo>
                  <a:cubicBezTo>
                    <a:pt x="54803" y="6238"/>
                    <a:pt x="54807" y="6239"/>
                    <a:pt x="54814" y="6239"/>
                  </a:cubicBezTo>
                  <a:cubicBezTo>
                    <a:pt x="54857" y="6239"/>
                    <a:pt x="55044" y="6211"/>
                    <a:pt x="55126" y="6200"/>
                  </a:cubicBezTo>
                  <a:cubicBezTo>
                    <a:pt x="55234" y="6177"/>
                    <a:pt x="55281" y="6058"/>
                    <a:pt x="55257" y="5962"/>
                  </a:cubicBezTo>
                  <a:cubicBezTo>
                    <a:pt x="55019" y="4819"/>
                    <a:pt x="53186" y="4212"/>
                    <a:pt x="52209" y="3926"/>
                  </a:cubicBezTo>
                  <a:cubicBezTo>
                    <a:pt x="50757" y="3498"/>
                    <a:pt x="49423" y="3069"/>
                    <a:pt x="48030" y="2486"/>
                  </a:cubicBezTo>
                  <a:cubicBezTo>
                    <a:pt x="44089" y="843"/>
                    <a:pt x="39589" y="200"/>
                    <a:pt x="35326" y="33"/>
                  </a:cubicBezTo>
                  <a:cubicBezTo>
                    <a:pt x="34723" y="11"/>
                    <a:pt x="34119" y="1"/>
                    <a:pt x="33517" y="1"/>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4"/>
            <p:cNvSpPr/>
            <p:nvPr/>
          </p:nvSpPr>
          <p:spPr>
            <a:xfrm>
              <a:off x="4392800" y="2117950"/>
              <a:ext cx="625" cy="325"/>
            </a:xfrm>
            <a:custGeom>
              <a:avLst/>
              <a:gdLst/>
              <a:ahLst/>
              <a:cxnLst/>
              <a:rect l="l" t="t" r="r" b="b"/>
              <a:pathLst>
                <a:path w="25" h="13" extrusionOk="0">
                  <a:moveTo>
                    <a:pt x="24" y="0"/>
                  </a:moveTo>
                  <a:cubicBezTo>
                    <a:pt x="12" y="0"/>
                    <a:pt x="12" y="0"/>
                    <a:pt x="0" y="12"/>
                  </a:cubicBezTo>
                  <a:cubicBezTo>
                    <a:pt x="12" y="12"/>
                    <a:pt x="12" y="0"/>
                    <a:pt x="24" y="0"/>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4"/>
            <p:cNvSpPr/>
            <p:nvPr/>
          </p:nvSpPr>
          <p:spPr>
            <a:xfrm>
              <a:off x="3768900" y="2144450"/>
              <a:ext cx="275" cy="800"/>
            </a:xfrm>
            <a:custGeom>
              <a:avLst/>
              <a:gdLst/>
              <a:ahLst/>
              <a:cxnLst/>
              <a:rect l="l" t="t" r="r" b="b"/>
              <a:pathLst>
                <a:path w="11" h="32" extrusionOk="0">
                  <a:moveTo>
                    <a:pt x="1" y="0"/>
                  </a:moveTo>
                  <a:cubicBezTo>
                    <a:pt x="6" y="22"/>
                    <a:pt x="9" y="32"/>
                    <a:pt x="10" y="32"/>
                  </a:cubicBezTo>
                  <a:cubicBezTo>
                    <a:pt x="10" y="32"/>
                    <a:pt x="7" y="19"/>
                    <a:pt x="1" y="0"/>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a:off x="4255275" y="2306125"/>
              <a:ext cx="146475" cy="86025"/>
            </a:xfrm>
            <a:custGeom>
              <a:avLst/>
              <a:gdLst/>
              <a:ahLst/>
              <a:cxnLst/>
              <a:rect l="l" t="t" r="r" b="b"/>
              <a:pathLst>
                <a:path w="5859" h="3441" extrusionOk="0">
                  <a:moveTo>
                    <a:pt x="1519" y="1"/>
                  </a:moveTo>
                  <a:cubicBezTo>
                    <a:pt x="1477" y="1"/>
                    <a:pt x="1429" y="46"/>
                    <a:pt x="1394" y="46"/>
                  </a:cubicBezTo>
                  <a:lnTo>
                    <a:pt x="1382" y="46"/>
                  </a:lnTo>
                  <a:cubicBezTo>
                    <a:pt x="548" y="665"/>
                    <a:pt x="1" y="1987"/>
                    <a:pt x="906" y="2368"/>
                  </a:cubicBezTo>
                  <a:cubicBezTo>
                    <a:pt x="1035" y="2424"/>
                    <a:pt x="1197" y="2438"/>
                    <a:pt x="1361" y="2438"/>
                  </a:cubicBezTo>
                  <a:cubicBezTo>
                    <a:pt x="1514" y="2438"/>
                    <a:pt x="1668" y="2426"/>
                    <a:pt x="1799" y="2426"/>
                  </a:cubicBezTo>
                  <a:cubicBezTo>
                    <a:pt x="1824" y="2426"/>
                    <a:pt x="1847" y="2426"/>
                    <a:pt x="1870" y="2427"/>
                  </a:cubicBezTo>
                  <a:cubicBezTo>
                    <a:pt x="2573" y="2463"/>
                    <a:pt x="3013" y="2427"/>
                    <a:pt x="3573" y="2856"/>
                  </a:cubicBezTo>
                  <a:cubicBezTo>
                    <a:pt x="4028" y="3197"/>
                    <a:pt x="4755" y="3441"/>
                    <a:pt x="5338" y="3441"/>
                  </a:cubicBezTo>
                  <a:cubicBezTo>
                    <a:pt x="5365" y="3441"/>
                    <a:pt x="5392" y="3440"/>
                    <a:pt x="5418" y="3439"/>
                  </a:cubicBezTo>
                  <a:cubicBezTo>
                    <a:pt x="5692" y="3439"/>
                    <a:pt x="5823" y="3391"/>
                    <a:pt x="5835" y="3070"/>
                  </a:cubicBezTo>
                  <a:cubicBezTo>
                    <a:pt x="5859" y="2439"/>
                    <a:pt x="5311" y="2379"/>
                    <a:pt x="4894" y="2332"/>
                  </a:cubicBezTo>
                  <a:cubicBezTo>
                    <a:pt x="3977" y="2201"/>
                    <a:pt x="4227" y="1225"/>
                    <a:pt x="3501" y="808"/>
                  </a:cubicBezTo>
                  <a:cubicBezTo>
                    <a:pt x="3180" y="641"/>
                    <a:pt x="2834" y="689"/>
                    <a:pt x="2489" y="629"/>
                  </a:cubicBezTo>
                  <a:cubicBezTo>
                    <a:pt x="1977" y="534"/>
                    <a:pt x="1870" y="355"/>
                    <a:pt x="1560" y="22"/>
                  </a:cubicBezTo>
                  <a:cubicBezTo>
                    <a:pt x="1548" y="6"/>
                    <a:pt x="1534" y="1"/>
                    <a:pt x="1519" y="1"/>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4"/>
            <p:cNvSpPr/>
            <p:nvPr/>
          </p:nvSpPr>
          <p:spPr>
            <a:xfrm>
              <a:off x="3556975" y="3417150"/>
              <a:ext cx="57775" cy="54400"/>
            </a:xfrm>
            <a:custGeom>
              <a:avLst/>
              <a:gdLst/>
              <a:ahLst/>
              <a:cxnLst/>
              <a:rect l="l" t="t" r="r" b="b"/>
              <a:pathLst>
                <a:path w="2311" h="2176" extrusionOk="0">
                  <a:moveTo>
                    <a:pt x="655" y="0"/>
                  </a:moveTo>
                  <a:cubicBezTo>
                    <a:pt x="455" y="0"/>
                    <a:pt x="267" y="54"/>
                    <a:pt x="120" y="194"/>
                  </a:cubicBezTo>
                  <a:cubicBezTo>
                    <a:pt x="84" y="206"/>
                    <a:pt x="60" y="229"/>
                    <a:pt x="36" y="277"/>
                  </a:cubicBezTo>
                  <a:cubicBezTo>
                    <a:pt x="13" y="313"/>
                    <a:pt x="1" y="360"/>
                    <a:pt x="1" y="396"/>
                  </a:cubicBezTo>
                  <a:cubicBezTo>
                    <a:pt x="1" y="503"/>
                    <a:pt x="36" y="610"/>
                    <a:pt x="60" y="718"/>
                  </a:cubicBezTo>
                  <a:cubicBezTo>
                    <a:pt x="132" y="1051"/>
                    <a:pt x="215" y="1396"/>
                    <a:pt x="346" y="1706"/>
                  </a:cubicBezTo>
                  <a:cubicBezTo>
                    <a:pt x="445" y="1936"/>
                    <a:pt x="593" y="2176"/>
                    <a:pt x="858" y="2176"/>
                  </a:cubicBezTo>
                  <a:cubicBezTo>
                    <a:pt x="881" y="2176"/>
                    <a:pt x="905" y="2174"/>
                    <a:pt x="929" y="2170"/>
                  </a:cubicBezTo>
                  <a:cubicBezTo>
                    <a:pt x="1191" y="2122"/>
                    <a:pt x="1418" y="1872"/>
                    <a:pt x="1560" y="1658"/>
                  </a:cubicBezTo>
                  <a:cubicBezTo>
                    <a:pt x="1703" y="1444"/>
                    <a:pt x="1715" y="1360"/>
                    <a:pt x="1989" y="1230"/>
                  </a:cubicBezTo>
                  <a:cubicBezTo>
                    <a:pt x="2096" y="1170"/>
                    <a:pt x="2191" y="1134"/>
                    <a:pt x="2227" y="1003"/>
                  </a:cubicBezTo>
                  <a:cubicBezTo>
                    <a:pt x="2311" y="729"/>
                    <a:pt x="1965" y="527"/>
                    <a:pt x="1787" y="396"/>
                  </a:cubicBezTo>
                  <a:cubicBezTo>
                    <a:pt x="1501" y="214"/>
                    <a:pt x="1053" y="0"/>
                    <a:pt x="655" y="0"/>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4"/>
            <p:cNvSpPr/>
            <p:nvPr/>
          </p:nvSpPr>
          <p:spPr>
            <a:xfrm>
              <a:off x="4824700" y="2422200"/>
              <a:ext cx="321800" cy="831450"/>
            </a:xfrm>
            <a:custGeom>
              <a:avLst/>
              <a:gdLst/>
              <a:ahLst/>
              <a:cxnLst/>
              <a:rect l="l" t="t" r="r" b="b"/>
              <a:pathLst>
                <a:path w="12872" h="33258" extrusionOk="0">
                  <a:moveTo>
                    <a:pt x="10156" y="25264"/>
                  </a:moveTo>
                  <a:lnTo>
                    <a:pt x="10156" y="25264"/>
                  </a:lnTo>
                  <a:cubicBezTo>
                    <a:pt x="10192" y="25407"/>
                    <a:pt x="10240" y="25561"/>
                    <a:pt x="10287" y="25752"/>
                  </a:cubicBezTo>
                  <a:cubicBezTo>
                    <a:pt x="10371" y="26109"/>
                    <a:pt x="10430" y="26395"/>
                    <a:pt x="10478" y="26657"/>
                  </a:cubicBezTo>
                  <a:cubicBezTo>
                    <a:pt x="10371" y="26192"/>
                    <a:pt x="10264" y="25728"/>
                    <a:pt x="10156" y="25264"/>
                  </a:cubicBezTo>
                  <a:close/>
                  <a:moveTo>
                    <a:pt x="209" y="1"/>
                  </a:moveTo>
                  <a:cubicBezTo>
                    <a:pt x="154" y="1"/>
                    <a:pt x="105" y="33"/>
                    <a:pt x="72" y="82"/>
                  </a:cubicBezTo>
                  <a:cubicBezTo>
                    <a:pt x="24" y="118"/>
                    <a:pt x="0" y="177"/>
                    <a:pt x="24" y="249"/>
                  </a:cubicBezTo>
                  <a:cubicBezTo>
                    <a:pt x="774" y="4071"/>
                    <a:pt x="4227" y="6333"/>
                    <a:pt x="5668" y="9917"/>
                  </a:cubicBezTo>
                  <a:cubicBezTo>
                    <a:pt x="6906" y="13012"/>
                    <a:pt x="7478" y="16394"/>
                    <a:pt x="8430" y="19572"/>
                  </a:cubicBezTo>
                  <a:cubicBezTo>
                    <a:pt x="9371" y="22740"/>
                    <a:pt x="10014" y="25919"/>
                    <a:pt x="10609" y="29145"/>
                  </a:cubicBezTo>
                  <a:cubicBezTo>
                    <a:pt x="10760" y="30006"/>
                    <a:pt x="11219" y="33258"/>
                    <a:pt x="12586" y="33258"/>
                  </a:cubicBezTo>
                  <a:cubicBezTo>
                    <a:pt x="12617" y="33258"/>
                    <a:pt x="12648" y="33256"/>
                    <a:pt x="12681" y="33253"/>
                  </a:cubicBezTo>
                  <a:cubicBezTo>
                    <a:pt x="12788" y="33241"/>
                    <a:pt x="12871" y="33181"/>
                    <a:pt x="12871" y="33062"/>
                  </a:cubicBezTo>
                  <a:cubicBezTo>
                    <a:pt x="12538" y="20918"/>
                    <a:pt x="8180" y="9405"/>
                    <a:pt x="370" y="94"/>
                  </a:cubicBezTo>
                  <a:cubicBezTo>
                    <a:pt x="346" y="58"/>
                    <a:pt x="322" y="34"/>
                    <a:pt x="286" y="22"/>
                  </a:cubicBezTo>
                  <a:cubicBezTo>
                    <a:pt x="260" y="8"/>
                    <a:pt x="234" y="1"/>
                    <a:pt x="209" y="1"/>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4"/>
            <p:cNvSpPr/>
            <p:nvPr/>
          </p:nvSpPr>
          <p:spPr>
            <a:xfrm>
              <a:off x="4433875" y="2133725"/>
              <a:ext cx="96475" cy="62525"/>
            </a:xfrm>
            <a:custGeom>
              <a:avLst/>
              <a:gdLst/>
              <a:ahLst/>
              <a:cxnLst/>
              <a:rect l="l" t="t" r="r" b="b"/>
              <a:pathLst>
                <a:path w="3859" h="2501" extrusionOk="0">
                  <a:moveTo>
                    <a:pt x="1896" y="5"/>
                  </a:moveTo>
                  <a:cubicBezTo>
                    <a:pt x="1878" y="5"/>
                    <a:pt x="1861" y="7"/>
                    <a:pt x="1846" y="12"/>
                  </a:cubicBezTo>
                  <a:lnTo>
                    <a:pt x="1834" y="12"/>
                  </a:lnTo>
                  <a:cubicBezTo>
                    <a:pt x="1620" y="48"/>
                    <a:pt x="1" y="1"/>
                    <a:pt x="310" y="620"/>
                  </a:cubicBezTo>
                  <a:cubicBezTo>
                    <a:pt x="441" y="858"/>
                    <a:pt x="917" y="989"/>
                    <a:pt x="1132" y="1132"/>
                  </a:cubicBezTo>
                  <a:cubicBezTo>
                    <a:pt x="1608" y="1441"/>
                    <a:pt x="1929" y="1917"/>
                    <a:pt x="2394" y="2227"/>
                  </a:cubicBezTo>
                  <a:cubicBezTo>
                    <a:pt x="2624" y="2370"/>
                    <a:pt x="2919" y="2500"/>
                    <a:pt x="3175" y="2500"/>
                  </a:cubicBezTo>
                  <a:cubicBezTo>
                    <a:pt x="3410" y="2500"/>
                    <a:pt x="3612" y="2391"/>
                    <a:pt x="3703" y="2084"/>
                  </a:cubicBezTo>
                  <a:cubicBezTo>
                    <a:pt x="3787" y="1798"/>
                    <a:pt x="3858" y="1298"/>
                    <a:pt x="3691" y="1048"/>
                  </a:cubicBezTo>
                  <a:cubicBezTo>
                    <a:pt x="3560" y="858"/>
                    <a:pt x="3120" y="703"/>
                    <a:pt x="2929" y="584"/>
                  </a:cubicBezTo>
                  <a:cubicBezTo>
                    <a:pt x="2608" y="393"/>
                    <a:pt x="2298" y="215"/>
                    <a:pt x="1977" y="24"/>
                  </a:cubicBezTo>
                  <a:cubicBezTo>
                    <a:pt x="1949" y="10"/>
                    <a:pt x="1921" y="5"/>
                    <a:pt x="1896" y="5"/>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4"/>
            <p:cNvSpPr/>
            <p:nvPr/>
          </p:nvSpPr>
          <p:spPr>
            <a:xfrm>
              <a:off x="3614125" y="4495475"/>
              <a:ext cx="588200" cy="91450"/>
            </a:xfrm>
            <a:custGeom>
              <a:avLst/>
              <a:gdLst/>
              <a:ahLst/>
              <a:cxnLst/>
              <a:rect l="l" t="t" r="r" b="b"/>
              <a:pathLst>
                <a:path w="23528" h="3658" extrusionOk="0">
                  <a:moveTo>
                    <a:pt x="22412" y="0"/>
                  </a:moveTo>
                  <a:cubicBezTo>
                    <a:pt x="21555" y="0"/>
                    <a:pt x="20563" y="308"/>
                    <a:pt x="19932" y="483"/>
                  </a:cubicBezTo>
                  <a:cubicBezTo>
                    <a:pt x="18408" y="1042"/>
                    <a:pt x="16919" y="1733"/>
                    <a:pt x="15407" y="2316"/>
                  </a:cubicBezTo>
                  <a:cubicBezTo>
                    <a:pt x="14586" y="2638"/>
                    <a:pt x="13550" y="2840"/>
                    <a:pt x="12502" y="2995"/>
                  </a:cubicBezTo>
                  <a:cubicBezTo>
                    <a:pt x="12312" y="3007"/>
                    <a:pt x="12121" y="3031"/>
                    <a:pt x="11895" y="3066"/>
                  </a:cubicBezTo>
                  <a:lnTo>
                    <a:pt x="11883" y="3066"/>
                  </a:lnTo>
                  <a:cubicBezTo>
                    <a:pt x="11193" y="3150"/>
                    <a:pt x="10526" y="3209"/>
                    <a:pt x="9931" y="3245"/>
                  </a:cubicBezTo>
                  <a:cubicBezTo>
                    <a:pt x="9883" y="3257"/>
                    <a:pt x="9847" y="3269"/>
                    <a:pt x="9811" y="3304"/>
                  </a:cubicBezTo>
                  <a:cubicBezTo>
                    <a:pt x="9788" y="3269"/>
                    <a:pt x="9752" y="3257"/>
                    <a:pt x="9692" y="3245"/>
                  </a:cubicBezTo>
                  <a:cubicBezTo>
                    <a:pt x="6736" y="3132"/>
                    <a:pt x="3727" y="2549"/>
                    <a:pt x="765" y="2549"/>
                  </a:cubicBezTo>
                  <a:cubicBezTo>
                    <a:pt x="601" y="2549"/>
                    <a:pt x="438" y="2551"/>
                    <a:pt x="275" y="2554"/>
                  </a:cubicBezTo>
                  <a:cubicBezTo>
                    <a:pt x="72" y="2566"/>
                    <a:pt x="1" y="2900"/>
                    <a:pt x="227" y="2935"/>
                  </a:cubicBezTo>
                  <a:cubicBezTo>
                    <a:pt x="429" y="2959"/>
                    <a:pt x="632" y="2983"/>
                    <a:pt x="834" y="3019"/>
                  </a:cubicBezTo>
                  <a:cubicBezTo>
                    <a:pt x="965" y="3054"/>
                    <a:pt x="1168" y="3078"/>
                    <a:pt x="1394" y="3090"/>
                  </a:cubicBezTo>
                  <a:cubicBezTo>
                    <a:pt x="3858" y="3435"/>
                    <a:pt x="6347" y="3626"/>
                    <a:pt x="8847" y="3638"/>
                  </a:cubicBezTo>
                  <a:cubicBezTo>
                    <a:pt x="9133" y="3638"/>
                    <a:pt x="9407" y="3638"/>
                    <a:pt x="9692" y="3626"/>
                  </a:cubicBezTo>
                  <a:cubicBezTo>
                    <a:pt x="9740" y="3626"/>
                    <a:pt x="9788" y="3614"/>
                    <a:pt x="9811" y="3590"/>
                  </a:cubicBezTo>
                  <a:cubicBezTo>
                    <a:pt x="9847" y="3614"/>
                    <a:pt x="9883" y="3626"/>
                    <a:pt x="9931" y="3626"/>
                  </a:cubicBezTo>
                  <a:cubicBezTo>
                    <a:pt x="10145" y="3626"/>
                    <a:pt x="10359" y="3614"/>
                    <a:pt x="10573" y="3614"/>
                  </a:cubicBezTo>
                  <a:cubicBezTo>
                    <a:pt x="10683" y="3644"/>
                    <a:pt x="10812" y="3657"/>
                    <a:pt x="10955" y="3657"/>
                  </a:cubicBezTo>
                  <a:cubicBezTo>
                    <a:pt x="11153" y="3657"/>
                    <a:pt x="11379" y="3632"/>
                    <a:pt x="11621" y="3590"/>
                  </a:cubicBezTo>
                  <a:cubicBezTo>
                    <a:pt x="13764" y="3543"/>
                    <a:pt x="16110" y="3447"/>
                    <a:pt x="17967" y="2709"/>
                  </a:cubicBezTo>
                  <a:cubicBezTo>
                    <a:pt x="19444" y="2114"/>
                    <a:pt x="20884" y="1447"/>
                    <a:pt x="22408" y="923"/>
                  </a:cubicBezTo>
                  <a:cubicBezTo>
                    <a:pt x="22742" y="804"/>
                    <a:pt x="23182" y="768"/>
                    <a:pt x="23444" y="506"/>
                  </a:cubicBezTo>
                  <a:cubicBezTo>
                    <a:pt x="23527" y="423"/>
                    <a:pt x="23516" y="268"/>
                    <a:pt x="23408" y="209"/>
                  </a:cubicBezTo>
                  <a:cubicBezTo>
                    <a:pt x="23128" y="58"/>
                    <a:pt x="22782" y="0"/>
                    <a:pt x="22412" y="0"/>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4"/>
            <p:cNvSpPr/>
            <p:nvPr/>
          </p:nvSpPr>
          <p:spPr>
            <a:xfrm>
              <a:off x="2669675" y="2505800"/>
              <a:ext cx="2486350" cy="2080925"/>
            </a:xfrm>
            <a:custGeom>
              <a:avLst/>
              <a:gdLst/>
              <a:ahLst/>
              <a:cxnLst/>
              <a:rect l="l" t="t" r="r" b="b"/>
              <a:pathLst>
                <a:path w="99454" h="83237" extrusionOk="0">
                  <a:moveTo>
                    <a:pt x="89619" y="0"/>
                  </a:moveTo>
                  <a:cubicBezTo>
                    <a:pt x="80891" y="32445"/>
                    <a:pt x="51257" y="56341"/>
                    <a:pt x="16050" y="56341"/>
                  </a:cubicBezTo>
                  <a:cubicBezTo>
                    <a:pt x="10537" y="56341"/>
                    <a:pt x="5179" y="55745"/>
                    <a:pt x="0" y="54638"/>
                  </a:cubicBezTo>
                  <a:lnTo>
                    <a:pt x="0" y="54638"/>
                  </a:lnTo>
                  <a:cubicBezTo>
                    <a:pt x="8727" y="71616"/>
                    <a:pt x="26420" y="83237"/>
                    <a:pt x="46827" y="83237"/>
                  </a:cubicBezTo>
                  <a:cubicBezTo>
                    <a:pt x="75891" y="83237"/>
                    <a:pt x="99453" y="59686"/>
                    <a:pt x="99453" y="30623"/>
                  </a:cubicBezTo>
                  <a:cubicBezTo>
                    <a:pt x="99453" y="19193"/>
                    <a:pt x="95810" y="8620"/>
                    <a:pt x="89619" y="0"/>
                  </a:cubicBezTo>
                  <a:close/>
                </a:path>
              </a:pathLst>
            </a:custGeom>
            <a:solidFill>
              <a:srgbClr val="000000">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 name="Google Shape;476;p34"/>
          <p:cNvSpPr txBox="1"/>
          <p:nvPr/>
        </p:nvSpPr>
        <p:spPr>
          <a:xfrm>
            <a:off x="1004448" y="3040642"/>
            <a:ext cx="6121200" cy="1572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500">
                <a:latin typeface="Open Sans"/>
                <a:ea typeface="Open Sans"/>
                <a:cs typeface="Open Sans"/>
                <a:sym typeface="Open Sans"/>
              </a:rPr>
              <a:t>Brief description</a:t>
            </a:r>
            <a:endParaRPr sz="1500">
              <a:latin typeface="Open Sans"/>
              <a:ea typeface="Open Sans"/>
              <a:cs typeface="Open Sans"/>
              <a:sym typeface="Open Sans"/>
            </a:endParaRPr>
          </a:p>
          <a:p>
            <a:pPr marL="0" lvl="0" indent="0" algn="l" rtl="0">
              <a:lnSpc>
                <a:spcPct val="150000"/>
              </a:lnSpc>
              <a:spcBef>
                <a:spcPts val="0"/>
              </a:spcBef>
              <a:spcAft>
                <a:spcPts val="0"/>
              </a:spcAft>
              <a:buNone/>
            </a:pPr>
            <a:r>
              <a:rPr lang="en" sz="1500">
                <a:latin typeface="Open Sans"/>
                <a:ea typeface="Open Sans"/>
                <a:cs typeface="Open Sans"/>
                <a:sym typeface="Open Sans"/>
              </a:rPr>
              <a:t>Current situation</a:t>
            </a:r>
            <a:endParaRPr sz="1500">
              <a:latin typeface="Open Sans"/>
              <a:ea typeface="Open Sans"/>
              <a:cs typeface="Open Sans"/>
              <a:sym typeface="Open Sans"/>
            </a:endParaRPr>
          </a:p>
          <a:p>
            <a:pPr marL="0" lvl="0" indent="0" algn="l" rtl="0">
              <a:lnSpc>
                <a:spcPct val="150000"/>
              </a:lnSpc>
              <a:spcBef>
                <a:spcPts val="0"/>
              </a:spcBef>
              <a:spcAft>
                <a:spcPts val="0"/>
              </a:spcAft>
              <a:buNone/>
            </a:pPr>
            <a:r>
              <a:rPr lang="en" sz="1500">
                <a:latin typeface="Open Sans"/>
                <a:ea typeface="Open Sans"/>
                <a:cs typeface="Open Sans"/>
                <a:sym typeface="Open Sans"/>
              </a:rPr>
              <a:t>Proposed solution</a:t>
            </a:r>
            <a:endParaRPr sz="1500">
              <a:latin typeface="Open Sans"/>
              <a:ea typeface="Open Sans"/>
              <a:cs typeface="Open Sans"/>
              <a:sym typeface="Open Sans"/>
            </a:endParaRPr>
          </a:p>
          <a:p>
            <a:pPr marL="0" lvl="0" indent="0" algn="l" rtl="0">
              <a:spcBef>
                <a:spcPts val="0"/>
              </a:spcBef>
              <a:spcAft>
                <a:spcPts val="0"/>
              </a:spcAft>
              <a:buNone/>
            </a:pPr>
            <a:endParaRPr sz="1500">
              <a:latin typeface="Open Sans"/>
              <a:ea typeface="Open Sans"/>
              <a:cs typeface="Open Sans"/>
              <a:sym typeface="Open Sans"/>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48"/>
        <p:cNvGrpSpPr/>
        <p:nvPr/>
      </p:nvGrpSpPr>
      <p:grpSpPr>
        <a:xfrm>
          <a:off x="0" y="0"/>
          <a:ext cx="0" cy="0"/>
          <a:chOff x="0" y="0"/>
          <a:chExt cx="0" cy="0"/>
        </a:xfrm>
      </p:grpSpPr>
      <p:sp>
        <p:nvSpPr>
          <p:cNvPr id="1049" name="Google Shape;1049;p61"/>
          <p:cNvSpPr txBox="1">
            <a:spLocks noGrp="1"/>
          </p:cNvSpPr>
          <p:nvPr>
            <p:ph type="title" idx="4294967295"/>
          </p:nvPr>
        </p:nvSpPr>
        <p:spPr>
          <a:xfrm>
            <a:off x="213713" y="154871"/>
            <a:ext cx="8621712" cy="57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53B5C"/>
                </a:solidFill>
              </a:rPr>
              <a:t>Search nearby Scrap implementing Geohash</a:t>
            </a:r>
            <a:endParaRPr sz="2500" dirty="0">
              <a:solidFill>
                <a:srgbClr val="053B5C"/>
              </a:solidFill>
            </a:endParaRPr>
          </a:p>
        </p:txBody>
      </p:sp>
      <p:sp>
        <p:nvSpPr>
          <p:cNvPr id="1055" name="Google Shape;1055;p61"/>
          <p:cNvSpPr txBox="1"/>
          <p:nvPr/>
        </p:nvSpPr>
        <p:spPr>
          <a:xfrm>
            <a:off x="155608" y="720967"/>
            <a:ext cx="4539600" cy="95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dirty="0">
                <a:latin typeface="Open Sans"/>
                <a:ea typeface="Open Sans"/>
                <a:cs typeface="Open Sans"/>
                <a:sym typeface="Open Sans"/>
              </a:rPr>
              <a:t>Finally, get detail information of scrap and return list of nearby scrap to the collector.</a:t>
            </a:r>
            <a:endParaRPr sz="1500" dirty="0">
              <a:latin typeface="Open Sans"/>
              <a:ea typeface="Open Sans"/>
              <a:cs typeface="Open Sans"/>
              <a:sym typeface="Open Sans"/>
            </a:endParaRPr>
          </a:p>
        </p:txBody>
      </p:sp>
      <p:grpSp>
        <p:nvGrpSpPr>
          <p:cNvPr id="1056" name="Google Shape;1056;p61"/>
          <p:cNvGrpSpPr/>
          <p:nvPr/>
        </p:nvGrpSpPr>
        <p:grpSpPr>
          <a:xfrm>
            <a:off x="3647513" y="1279678"/>
            <a:ext cx="4353488" cy="2100785"/>
            <a:chOff x="2836350" y="1294425"/>
            <a:chExt cx="5549225" cy="2771627"/>
          </a:xfrm>
        </p:grpSpPr>
        <p:sp>
          <p:nvSpPr>
            <p:cNvPr id="1057" name="Google Shape;1057;p61"/>
            <p:cNvSpPr/>
            <p:nvPr/>
          </p:nvSpPr>
          <p:spPr>
            <a:xfrm>
              <a:off x="4639475" y="1294425"/>
              <a:ext cx="3746100" cy="2757300"/>
            </a:xfrm>
            <a:prstGeom prst="roundRect">
              <a:avLst>
                <a:gd name="adj" fmla="val 16667"/>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8" name="Google Shape;1058;p61"/>
            <p:cNvPicPr preferRelativeResize="0"/>
            <p:nvPr/>
          </p:nvPicPr>
          <p:blipFill>
            <a:blip r:embed="rId3">
              <a:alphaModFix/>
            </a:blip>
            <a:stretch>
              <a:fillRect/>
            </a:stretch>
          </p:blipFill>
          <p:spPr>
            <a:xfrm>
              <a:off x="6717834" y="1604207"/>
              <a:ext cx="927835" cy="773947"/>
            </a:xfrm>
            <a:prstGeom prst="rect">
              <a:avLst/>
            </a:prstGeom>
            <a:noFill/>
            <a:ln>
              <a:noFill/>
            </a:ln>
          </p:spPr>
        </p:pic>
        <p:pic>
          <p:nvPicPr>
            <p:cNvPr id="1059" name="Google Shape;1059;p61"/>
            <p:cNvPicPr preferRelativeResize="0"/>
            <p:nvPr/>
          </p:nvPicPr>
          <p:blipFill>
            <a:blip r:embed="rId4">
              <a:alphaModFix/>
            </a:blip>
            <a:stretch>
              <a:fillRect/>
            </a:stretch>
          </p:blipFill>
          <p:spPr>
            <a:xfrm>
              <a:off x="5153675" y="1604200"/>
              <a:ext cx="866829" cy="855988"/>
            </a:xfrm>
            <a:prstGeom prst="rect">
              <a:avLst/>
            </a:prstGeom>
            <a:noFill/>
            <a:ln>
              <a:noFill/>
            </a:ln>
          </p:spPr>
        </p:pic>
        <p:pic>
          <p:nvPicPr>
            <p:cNvPr id="1060" name="Google Shape;1060;p61"/>
            <p:cNvPicPr preferRelativeResize="0"/>
            <p:nvPr/>
          </p:nvPicPr>
          <p:blipFill>
            <a:blip r:embed="rId5">
              <a:alphaModFix/>
            </a:blip>
            <a:stretch>
              <a:fillRect/>
            </a:stretch>
          </p:blipFill>
          <p:spPr>
            <a:xfrm>
              <a:off x="6090468" y="2716939"/>
              <a:ext cx="802278" cy="855988"/>
            </a:xfrm>
            <a:prstGeom prst="rect">
              <a:avLst/>
            </a:prstGeom>
            <a:noFill/>
            <a:ln>
              <a:noFill/>
            </a:ln>
          </p:spPr>
        </p:pic>
        <p:sp>
          <p:nvSpPr>
            <p:cNvPr id="1061" name="Google Shape;1061;p61"/>
            <p:cNvSpPr txBox="1"/>
            <p:nvPr/>
          </p:nvSpPr>
          <p:spPr>
            <a:xfrm>
              <a:off x="5281799" y="2352449"/>
              <a:ext cx="798822" cy="56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Open Sans"/>
                  <a:ea typeface="Open Sans"/>
                  <a:cs typeface="Open Sans"/>
                  <a:sym typeface="Open Sans"/>
                </a:rPr>
                <a:t>50m</a:t>
              </a:r>
              <a:endParaRPr dirty="0">
                <a:latin typeface="Open Sans"/>
                <a:ea typeface="Open Sans"/>
                <a:cs typeface="Open Sans"/>
                <a:sym typeface="Open Sans"/>
              </a:endParaRPr>
            </a:p>
          </p:txBody>
        </p:sp>
        <p:sp>
          <p:nvSpPr>
            <p:cNvPr id="1062" name="Google Shape;1062;p61"/>
            <p:cNvSpPr txBox="1"/>
            <p:nvPr/>
          </p:nvSpPr>
          <p:spPr>
            <a:xfrm>
              <a:off x="6885306" y="2328774"/>
              <a:ext cx="1130317" cy="56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Open Sans"/>
                  <a:ea typeface="Open Sans"/>
                  <a:cs typeface="Open Sans"/>
                  <a:sym typeface="Open Sans"/>
                </a:rPr>
                <a:t>300m</a:t>
              </a:r>
              <a:endParaRPr dirty="0">
                <a:latin typeface="Open Sans"/>
                <a:ea typeface="Open Sans"/>
                <a:cs typeface="Open Sans"/>
                <a:sym typeface="Open Sans"/>
              </a:endParaRPr>
            </a:p>
          </p:txBody>
        </p:sp>
        <p:sp>
          <p:nvSpPr>
            <p:cNvPr id="1063" name="Google Shape;1063;p61"/>
            <p:cNvSpPr txBox="1"/>
            <p:nvPr/>
          </p:nvSpPr>
          <p:spPr>
            <a:xfrm>
              <a:off x="6090469" y="3503552"/>
              <a:ext cx="1402142" cy="56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Open Sans"/>
                  <a:ea typeface="Open Sans"/>
                  <a:cs typeface="Open Sans"/>
                  <a:sym typeface="Open Sans"/>
                </a:rPr>
                <a:t>1.2 km</a:t>
              </a:r>
              <a:endParaRPr dirty="0">
                <a:latin typeface="Open Sans"/>
                <a:ea typeface="Open Sans"/>
                <a:cs typeface="Open Sans"/>
                <a:sym typeface="Open Sans"/>
              </a:endParaRPr>
            </a:p>
          </p:txBody>
        </p:sp>
        <p:sp>
          <p:nvSpPr>
            <p:cNvPr id="1064" name="Google Shape;1064;p61"/>
            <p:cNvSpPr/>
            <p:nvPr/>
          </p:nvSpPr>
          <p:spPr>
            <a:xfrm flipH="1">
              <a:off x="2836350" y="3022700"/>
              <a:ext cx="2235900" cy="959400"/>
            </a:xfrm>
            <a:prstGeom prst="bentArrow">
              <a:avLst>
                <a:gd name="adj1" fmla="val 24497"/>
                <a:gd name="adj2" fmla="val 24465"/>
                <a:gd name="adj3" fmla="val 27176"/>
                <a:gd name="adj4" fmla="val 43750"/>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8881" y="3683568"/>
            <a:ext cx="5133247" cy="578394"/>
          </a:xfrm>
          <a:prstGeom prst="rect">
            <a:avLst/>
          </a:prstGeom>
        </p:spPr>
      </p:pic>
      <p:sp>
        <p:nvSpPr>
          <p:cNvPr id="20" name="Google Shape;1055;p61"/>
          <p:cNvSpPr txBox="1"/>
          <p:nvPr/>
        </p:nvSpPr>
        <p:spPr>
          <a:xfrm>
            <a:off x="966627" y="3814498"/>
            <a:ext cx="2098324" cy="2982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latin typeface="Open Sans"/>
                <a:ea typeface="Open Sans"/>
                <a:cs typeface="Open Sans"/>
                <a:sym typeface="Open Sans"/>
              </a:rPr>
              <a:t>Haversine formula:</a:t>
            </a:r>
            <a:endParaRPr dirty="0">
              <a:latin typeface="Open Sans"/>
              <a:ea typeface="Open Sans"/>
              <a:cs typeface="Open Sans"/>
              <a:sym typeface="Open Sans"/>
            </a:endParaRPr>
          </a:p>
        </p:txBody>
      </p:sp>
      <p:sp>
        <p:nvSpPr>
          <p:cNvPr id="4" name="Rectangle 3"/>
          <p:cNvSpPr/>
          <p:nvPr/>
        </p:nvSpPr>
        <p:spPr>
          <a:xfrm>
            <a:off x="2782487" y="3546987"/>
            <a:ext cx="5358623" cy="83328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2132907" y="1693253"/>
            <a:ext cx="1404437" cy="1321842"/>
            <a:chOff x="2132907" y="1693253"/>
            <a:chExt cx="1404437" cy="1321842"/>
          </a:xfrm>
        </p:grpSpPr>
        <p:pic>
          <p:nvPicPr>
            <p:cNvPr id="1054" name="Google Shape;1054;p61"/>
            <p:cNvPicPr preferRelativeResize="0"/>
            <p:nvPr/>
          </p:nvPicPr>
          <p:blipFill>
            <a:blip r:embed="rId7">
              <a:alphaModFix/>
            </a:blip>
            <a:stretch>
              <a:fillRect/>
            </a:stretch>
          </p:blipFill>
          <p:spPr>
            <a:xfrm>
              <a:off x="2132907" y="1693253"/>
              <a:ext cx="406068" cy="394503"/>
            </a:xfrm>
            <a:prstGeom prst="rect">
              <a:avLst/>
            </a:prstGeom>
            <a:noFill/>
            <a:ln>
              <a:noFill/>
            </a:ln>
          </p:spPr>
        </p:pic>
        <p:grpSp>
          <p:nvGrpSpPr>
            <p:cNvPr id="1051" name="Google Shape;1051;p61"/>
            <p:cNvGrpSpPr/>
            <p:nvPr/>
          </p:nvGrpSpPr>
          <p:grpSpPr>
            <a:xfrm>
              <a:off x="2278682" y="1857750"/>
              <a:ext cx="1112887" cy="1083108"/>
              <a:chOff x="3988738" y="824751"/>
              <a:chExt cx="1359549" cy="1359523"/>
            </a:xfrm>
          </p:grpSpPr>
          <p:pic>
            <p:nvPicPr>
              <p:cNvPr id="1052" name="Google Shape;1052;p61"/>
              <p:cNvPicPr preferRelativeResize="0"/>
              <p:nvPr/>
            </p:nvPicPr>
            <p:blipFill>
              <a:blip r:embed="rId8">
                <a:alphaModFix/>
              </a:blip>
              <a:stretch>
                <a:fillRect/>
              </a:stretch>
            </p:blipFill>
            <p:spPr>
              <a:xfrm>
                <a:off x="3988738" y="824751"/>
                <a:ext cx="1359549" cy="1359523"/>
              </a:xfrm>
              <a:prstGeom prst="rect">
                <a:avLst/>
              </a:prstGeom>
              <a:noFill/>
              <a:ln>
                <a:noFill/>
              </a:ln>
            </p:spPr>
          </p:pic>
          <p:pic>
            <p:nvPicPr>
              <p:cNvPr id="1053" name="Google Shape;1053;p61"/>
              <p:cNvPicPr preferRelativeResize="0"/>
              <p:nvPr/>
            </p:nvPicPr>
            <p:blipFill>
              <a:blip r:embed="rId9">
                <a:alphaModFix/>
              </a:blip>
              <a:stretch>
                <a:fillRect/>
              </a:stretch>
            </p:blipFill>
            <p:spPr>
              <a:xfrm>
                <a:off x="4410351" y="1098950"/>
                <a:ext cx="492225" cy="492225"/>
              </a:xfrm>
              <a:prstGeom prst="rect">
                <a:avLst/>
              </a:prstGeom>
              <a:noFill/>
              <a:ln>
                <a:noFill/>
              </a:ln>
            </p:spPr>
          </p:pic>
        </p:grpSp>
        <p:pic>
          <p:nvPicPr>
            <p:cNvPr id="1050" name="Google Shape;1050;p61"/>
            <p:cNvPicPr preferRelativeResize="0"/>
            <p:nvPr/>
          </p:nvPicPr>
          <p:blipFill>
            <a:blip r:embed="rId10">
              <a:alphaModFix/>
            </a:blip>
            <a:stretch>
              <a:fillRect/>
            </a:stretch>
          </p:blipFill>
          <p:spPr>
            <a:xfrm flipH="1">
              <a:off x="3114716" y="2603768"/>
              <a:ext cx="422628" cy="411327"/>
            </a:xfrm>
            <a:prstGeom prst="rect">
              <a:avLst/>
            </a:prstGeom>
            <a:noFill/>
            <a:ln>
              <a:noFill/>
            </a:ln>
          </p:spPr>
        </p:pic>
      </p:grpSp>
      <p:sp>
        <p:nvSpPr>
          <p:cNvPr id="23" name="Google Shape;1055;p61"/>
          <p:cNvSpPr txBox="1"/>
          <p:nvPr/>
        </p:nvSpPr>
        <p:spPr>
          <a:xfrm>
            <a:off x="5401625" y="4369188"/>
            <a:ext cx="4539600" cy="95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smtClean="0">
                <a:latin typeface="Open Sans"/>
                <a:ea typeface="Open Sans"/>
                <a:cs typeface="Open Sans"/>
                <a:sym typeface="Open Sans"/>
              </a:rPr>
              <a:t>d: distance between 2 coordinates</a:t>
            </a:r>
          </a:p>
          <a:p>
            <a:pPr marL="0" lvl="0" indent="0" algn="l" rtl="0">
              <a:spcBef>
                <a:spcPts val="0"/>
              </a:spcBef>
              <a:spcAft>
                <a:spcPts val="0"/>
              </a:spcAft>
              <a:buNone/>
            </a:pPr>
            <a:r>
              <a:rPr lang="en-US" sz="1300" dirty="0" smtClean="0">
                <a:latin typeface="Open Sans"/>
                <a:ea typeface="Open Sans"/>
                <a:cs typeface="Open Sans"/>
                <a:sym typeface="Open Sans"/>
              </a:rPr>
              <a:t>r: Earth radius (= 6371 km)</a:t>
            </a:r>
          </a:p>
          <a:p>
            <a:pPr marL="0" lvl="0" indent="0" algn="l" rtl="0">
              <a:spcBef>
                <a:spcPts val="0"/>
              </a:spcBef>
              <a:spcAft>
                <a:spcPts val="0"/>
              </a:spcAft>
              <a:buNone/>
            </a:pPr>
            <a:r>
              <a:rPr lang="el-GR" sz="1300" dirty="0" smtClean="0">
                <a:latin typeface="Open Sans"/>
                <a:ea typeface="Open Sans"/>
                <a:cs typeface="Open Sans"/>
                <a:sym typeface="Open Sans"/>
              </a:rPr>
              <a:t>Φ</a:t>
            </a:r>
            <a:r>
              <a:rPr lang="en-US" sz="1300" dirty="0" smtClean="0">
                <a:latin typeface="Open Sans"/>
                <a:ea typeface="Open Sans"/>
                <a:cs typeface="Open Sans"/>
                <a:sym typeface="Open Sans"/>
              </a:rPr>
              <a:t>: latitude</a:t>
            </a:r>
            <a:r>
              <a:rPr lang="en-US" sz="1300" dirty="0">
                <a:latin typeface="Open Sans"/>
                <a:ea typeface="Open Sans"/>
                <a:cs typeface="Open Sans"/>
                <a:sym typeface="Open Sans"/>
              </a:rPr>
              <a:t> </a:t>
            </a:r>
            <a:r>
              <a:rPr lang="en-US" sz="1300" dirty="0" smtClean="0">
                <a:latin typeface="Open Sans"/>
                <a:ea typeface="Open Sans"/>
                <a:cs typeface="Open Sans"/>
                <a:sym typeface="Open Sans"/>
              </a:rPr>
              <a:t>     </a:t>
            </a:r>
            <a:r>
              <a:rPr lang="el-GR" sz="1300" dirty="0" smtClean="0">
                <a:latin typeface="Open Sans"/>
                <a:ea typeface="Open Sans"/>
                <a:cs typeface="Open Sans"/>
                <a:sym typeface="Open Sans"/>
              </a:rPr>
              <a:t>Ψ</a:t>
            </a:r>
            <a:r>
              <a:rPr lang="en-US" sz="1300" dirty="0" smtClean="0">
                <a:latin typeface="Open Sans"/>
                <a:ea typeface="Open Sans"/>
                <a:cs typeface="Open Sans"/>
                <a:sym typeface="Open Sans"/>
              </a:rPr>
              <a:t>: longitude</a:t>
            </a:r>
          </a:p>
          <a:p>
            <a:pPr marL="0" lvl="0" indent="0" algn="l" rtl="0">
              <a:spcBef>
                <a:spcPts val="0"/>
              </a:spcBef>
              <a:spcAft>
                <a:spcPts val="0"/>
              </a:spcAft>
              <a:buNone/>
            </a:pPr>
            <a:endParaRPr lang="en-US" sz="1300" dirty="0" smtClean="0">
              <a:latin typeface="Open Sans"/>
              <a:ea typeface="Open Sans"/>
              <a:cs typeface="Open Sans"/>
              <a:sym typeface="Open Sans"/>
            </a:endParaRPr>
          </a:p>
          <a:p>
            <a:pPr marL="0" lvl="0" indent="0" algn="l" rtl="0">
              <a:spcBef>
                <a:spcPts val="0"/>
              </a:spcBef>
              <a:spcAft>
                <a:spcPts val="0"/>
              </a:spcAft>
              <a:buNone/>
            </a:pPr>
            <a:endParaRPr sz="1300" dirty="0">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56"/>
                                        </p:tgtEl>
                                        <p:attrNameLst>
                                          <p:attrName>style.visibility</p:attrName>
                                        </p:attrNameLst>
                                      </p:cBhvr>
                                      <p:to>
                                        <p:strVal val="visible"/>
                                      </p:to>
                                    </p:set>
                                    <p:anim calcmode="lin" valueType="num">
                                      <p:cBhvr additive="base">
                                        <p:cTn id="7" dur="1000"/>
                                        <p:tgtEl>
                                          <p:spTgt spid="10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62"/>
          <p:cNvSpPr txBox="1">
            <a:spLocks noGrp="1"/>
          </p:cNvSpPr>
          <p:nvPr>
            <p:ph type="title"/>
          </p:nvPr>
        </p:nvSpPr>
        <p:spPr>
          <a:xfrm>
            <a:off x="329550" y="474600"/>
            <a:ext cx="676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Price recommendation by Linear Regression</a:t>
            </a:r>
            <a:endParaRPr/>
          </a:p>
        </p:txBody>
      </p:sp>
      <p:pic>
        <p:nvPicPr>
          <p:cNvPr id="1070" name="Google Shape;1070;p62"/>
          <p:cNvPicPr preferRelativeResize="0"/>
          <p:nvPr/>
        </p:nvPicPr>
        <p:blipFill>
          <a:blip r:embed="rId3">
            <a:alphaModFix/>
          </a:blip>
          <a:stretch>
            <a:fillRect/>
          </a:stretch>
        </p:blipFill>
        <p:spPr>
          <a:xfrm>
            <a:off x="5962525" y="195750"/>
            <a:ext cx="2331475" cy="4752000"/>
          </a:xfrm>
          <a:prstGeom prst="rect">
            <a:avLst/>
          </a:prstGeom>
          <a:noFill/>
          <a:ln>
            <a:noFill/>
          </a:ln>
        </p:spPr>
      </p:pic>
      <p:pic>
        <p:nvPicPr>
          <p:cNvPr id="1071" name="Google Shape;1071;p62"/>
          <p:cNvPicPr preferRelativeResize="0"/>
          <p:nvPr/>
        </p:nvPicPr>
        <p:blipFill>
          <a:blip r:embed="rId4">
            <a:alphaModFix/>
          </a:blip>
          <a:stretch>
            <a:fillRect/>
          </a:stretch>
        </p:blipFill>
        <p:spPr>
          <a:xfrm>
            <a:off x="6034151" y="662975"/>
            <a:ext cx="2173075" cy="3863299"/>
          </a:xfrm>
          <a:prstGeom prst="rect">
            <a:avLst/>
          </a:prstGeom>
          <a:noFill/>
          <a:ln>
            <a:noFill/>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Google Shape;1076;p63"/>
          <p:cNvSpPr txBox="1">
            <a:spLocks noGrp="1"/>
          </p:cNvSpPr>
          <p:nvPr>
            <p:ph type="title"/>
          </p:nvPr>
        </p:nvSpPr>
        <p:spPr>
          <a:xfrm>
            <a:off x="327975" y="116350"/>
            <a:ext cx="676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Price recommendation by Linear Regression</a:t>
            </a:r>
            <a:endParaRPr/>
          </a:p>
        </p:txBody>
      </p:sp>
      <p:pic>
        <p:nvPicPr>
          <p:cNvPr id="1077" name="Google Shape;1077;p63"/>
          <p:cNvPicPr preferRelativeResize="0"/>
          <p:nvPr/>
        </p:nvPicPr>
        <p:blipFill>
          <a:blip r:embed="rId3">
            <a:alphaModFix/>
          </a:blip>
          <a:stretch>
            <a:fillRect/>
          </a:stretch>
        </p:blipFill>
        <p:spPr>
          <a:xfrm>
            <a:off x="5264450" y="968475"/>
            <a:ext cx="3743774" cy="2884900"/>
          </a:xfrm>
          <a:prstGeom prst="rect">
            <a:avLst/>
          </a:prstGeom>
          <a:noFill/>
          <a:ln>
            <a:noFill/>
          </a:ln>
        </p:spPr>
      </p:pic>
      <p:sp>
        <p:nvSpPr>
          <p:cNvPr id="1078" name="Google Shape;1078;p63"/>
          <p:cNvSpPr txBox="1"/>
          <p:nvPr/>
        </p:nvSpPr>
        <p:spPr>
          <a:xfrm>
            <a:off x="5402600" y="3523900"/>
            <a:ext cx="6121200" cy="414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0"/>
              </a:spcAft>
              <a:buNone/>
            </a:pPr>
            <a:r>
              <a:rPr lang="en" sz="1300">
                <a:solidFill>
                  <a:schemeClr val="dk1"/>
                </a:solidFill>
                <a:latin typeface="Open Sans"/>
                <a:ea typeface="Open Sans"/>
                <a:cs typeface="Open Sans"/>
                <a:sym typeface="Open Sans"/>
              </a:rPr>
              <a:t>Linear Regression model sample illustration</a:t>
            </a:r>
            <a:endParaRPr sz="1300">
              <a:solidFill>
                <a:schemeClr val="dk1"/>
              </a:solidFill>
              <a:latin typeface="Open Sans"/>
              <a:ea typeface="Open Sans"/>
              <a:cs typeface="Open Sans"/>
              <a:sym typeface="Open Sans"/>
            </a:endParaRPr>
          </a:p>
          <a:p>
            <a:pPr marL="0" lvl="0" indent="0" algn="l" rtl="0">
              <a:spcBef>
                <a:spcPts val="600"/>
              </a:spcBef>
              <a:spcAft>
                <a:spcPts val="0"/>
              </a:spcAft>
              <a:buNone/>
            </a:pPr>
            <a:endParaRPr sz="1300">
              <a:latin typeface="Open Sans"/>
              <a:ea typeface="Open Sans"/>
              <a:cs typeface="Open Sans"/>
              <a:sym typeface="Open Sans"/>
            </a:endParaRPr>
          </a:p>
        </p:txBody>
      </p:sp>
      <p:sp>
        <p:nvSpPr>
          <p:cNvPr id="1079" name="Google Shape;1079;p63"/>
          <p:cNvSpPr txBox="1">
            <a:spLocks noGrp="1"/>
          </p:cNvSpPr>
          <p:nvPr>
            <p:ph type="subTitle" idx="2"/>
          </p:nvPr>
        </p:nvSpPr>
        <p:spPr>
          <a:xfrm>
            <a:off x="409350" y="552123"/>
            <a:ext cx="4604100" cy="51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Definition</a:t>
            </a:r>
            <a:endParaRPr/>
          </a:p>
        </p:txBody>
      </p:sp>
      <p:sp>
        <p:nvSpPr>
          <p:cNvPr id="1080" name="Google Shape;1080;p63"/>
          <p:cNvSpPr txBox="1"/>
          <p:nvPr/>
        </p:nvSpPr>
        <p:spPr>
          <a:xfrm>
            <a:off x="340050" y="1115825"/>
            <a:ext cx="4673400" cy="3000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solidFill>
                  <a:schemeClr val="dk1"/>
                </a:solidFill>
                <a:latin typeface="Open Sans"/>
                <a:ea typeface="Open Sans"/>
                <a:cs typeface="Open Sans"/>
                <a:sym typeface="Open Sans"/>
              </a:rPr>
              <a:t>Linear regression is a linear approach to modeling the </a:t>
            </a:r>
            <a:r>
              <a:rPr lang="en" b="1">
                <a:solidFill>
                  <a:schemeClr val="dk1"/>
                </a:solidFill>
                <a:latin typeface="Open Sans"/>
                <a:ea typeface="Open Sans"/>
                <a:cs typeface="Open Sans"/>
                <a:sym typeface="Open Sans"/>
              </a:rPr>
              <a:t>relationship</a:t>
            </a:r>
            <a:r>
              <a:rPr lang="en">
                <a:solidFill>
                  <a:schemeClr val="dk1"/>
                </a:solidFill>
                <a:latin typeface="Open Sans"/>
                <a:ea typeface="Open Sans"/>
                <a:cs typeface="Open Sans"/>
                <a:sym typeface="Open Sans"/>
              </a:rPr>
              <a:t> between a </a:t>
            </a:r>
            <a:r>
              <a:rPr lang="en" b="1">
                <a:solidFill>
                  <a:schemeClr val="dk1"/>
                </a:solidFill>
                <a:latin typeface="Open Sans"/>
                <a:ea typeface="Open Sans"/>
                <a:cs typeface="Open Sans"/>
                <a:sym typeface="Open Sans"/>
              </a:rPr>
              <a:t>dependent variable</a:t>
            </a:r>
            <a:r>
              <a:rPr lang="en">
                <a:solidFill>
                  <a:schemeClr val="dk1"/>
                </a:solidFill>
                <a:latin typeface="Open Sans"/>
                <a:ea typeface="Open Sans"/>
                <a:cs typeface="Open Sans"/>
                <a:sym typeface="Open Sans"/>
              </a:rPr>
              <a:t> (also called scalar response) and </a:t>
            </a:r>
            <a:r>
              <a:rPr lang="en" b="1">
                <a:solidFill>
                  <a:schemeClr val="dk1"/>
                </a:solidFill>
                <a:latin typeface="Open Sans"/>
                <a:ea typeface="Open Sans"/>
                <a:cs typeface="Open Sans"/>
                <a:sym typeface="Open Sans"/>
              </a:rPr>
              <a:t>one or more independent variables</a:t>
            </a:r>
            <a:r>
              <a:rPr lang="en">
                <a:solidFill>
                  <a:schemeClr val="dk1"/>
                </a:solidFill>
                <a:latin typeface="Open Sans"/>
                <a:ea typeface="Open Sans"/>
                <a:cs typeface="Open Sans"/>
                <a:sym typeface="Open Sans"/>
              </a:rPr>
              <a:t> (or explanatory variables). </a:t>
            </a:r>
            <a:endParaRPr>
              <a:solidFill>
                <a:schemeClr val="dk1"/>
              </a:solidFill>
              <a:latin typeface="Open Sans"/>
              <a:ea typeface="Open Sans"/>
              <a:cs typeface="Open Sans"/>
              <a:sym typeface="Open Sans"/>
            </a:endParaRPr>
          </a:p>
          <a:p>
            <a:pPr marL="0" lvl="0" indent="0" algn="just" rtl="0">
              <a:spcBef>
                <a:spcPts val="0"/>
              </a:spcBef>
              <a:spcAft>
                <a:spcPts val="0"/>
              </a:spcAft>
              <a:buNone/>
            </a:pPr>
            <a:endParaRPr>
              <a:solidFill>
                <a:schemeClr val="dk1"/>
              </a:solidFill>
              <a:latin typeface="Open Sans"/>
              <a:ea typeface="Open Sans"/>
              <a:cs typeface="Open Sans"/>
              <a:sym typeface="Open Sans"/>
            </a:endParaRPr>
          </a:p>
          <a:p>
            <a:pPr marL="0" lvl="0" indent="0" algn="just" rtl="0">
              <a:spcBef>
                <a:spcPts val="0"/>
              </a:spcBef>
              <a:spcAft>
                <a:spcPts val="0"/>
              </a:spcAft>
              <a:buNone/>
            </a:pPr>
            <a:endParaRPr>
              <a:solidFill>
                <a:schemeClr val="dk1"/>
              </a:solidFill>
              <a:latin typeface="Open Sans"/>
              <a:ea typeface="Open Sans"/>
              <a:cs typeface="Open Sans"/>
              <a:sym typeface="Open Sans"/>
            </a:endParaRPr>
          </a:p>
          <a:p>
            <a:pPr marL="0" lvl="0" indent="0" algn="just" rtl="0">
              <a:spcBef>
                <a:spcPts val="0"/>
              </a:spcBef>
              <a:spcAft>
                <a:spcPts val="0"/>
              </a:spcAft>
              <a:buNone/>
            </a:pPr>
            <a:r>
              <a:rPr lang="en">
                <a:solidFill>
                  <a:schemeClr val="dk1"/>
                </a:solidFill>
                <a:latin typeface="Open Sans"/>
                <a:ea typeface="Open Sans"/>
                <a:cs typeface="Open Sans"/>
                <a:sym typeface="Open Sans"/>
              </a:rPr>
              <a:t>One of the most popular practical uses of Linear Regression is </a:t>
            </a:r>
            <a:r>
              <a:rPr lang="en" b="1">
                <a:solidFill>
                  <a:schemeClr val="dk1"/>
                </a:solidFill>
                <a:latin typeface="Open Sans"/>
                <a:ea typeface="Open Sans"/>
                <a:cs typeface="Open Sans"/>
                <a:sym typeface="Open Sans"/>
              </a:rPr>
              <a:t>prediction</a:t>
            </a:r>
            <a:endParaRPr b="1">
              <a:solidFill>
                <a:schemeClr val="dk1"/>
              </a:solidFill>
              <a:latin typeface="Open Sans"/>
              <a:ea typeface="Open Sans"/>
              <a:cs typeface="Open Sans"/>
              <a:sym typeface="Open Sans"/>
            </a:endParaRPr>
          </a:p>
          <a:p>
            <a:pPr marL="0" lvl="0" indent="0" algn="just" rtl="0">
              <a:spcBef>
                <a:spcPts val="0"/>
              </a:spcBef>
              <a:spcAft>
                <a:spcPts val="0"/>
              </a:spcAft>
              <a:buNone/>
            </a:pPr>
            <a:endParaRPr b="1">
              <a:solidFill>
                <a:schemeClr val="dk1"/>
              </a:solidFill>
              <a:latin typeface="Open Sans"/>
              <a:ea typeface="Open Sans"/>
              <a:cs typeface="Open Sans"/>
              <a:sym typeface="Open Sans"/>
            </a:endParaRPr>
          </a:p>
          <a:p>
            <a:pPr marL="0" lvl="0" indent="0" algn="just" rtl="0">
              <a:lnSpc>
                <a:spcPct val="115000"/>
              </a:lnSpc>
              <a:spcBef>
                <a:spcPts val="1200"/>
              </a:spcBef>
              <a:spcAft>
                <a:spcPts val="0"/>
              </a:spcAft>
              <a:buClr>
                <a:schemeClr val="dk1"/>
              </a:buClr>
              <a:buSzPts val="1100"/>
              <a:buFont typeface="Arial"/>
              <a:buNone/>
            </a:pPr>
            <a:r>
              <a:rPr lang="en">
                <a:solidFill>
                  <a:schemeClr val="dk1"/>
                </a:solidFill>
                <a:latin typeface="Open Sans"/>
                <a:ea typeface="Open Sans"/>
                <a:cs typeface="Open Sans"/>
                <a:sym typeface="Open Sans"/>
              </a:rPr>
              <a:t>Suppose that there are </a:t>
            </a:r>
            <a:r>
              <a:rPr lang="en" b="1">
                <a:solidFill>
                  <a:schemeClr val="dk1"/>
                </a:solidFill>
                <a:latin typeface="Open Sans"/>
                <a:ea typeface="Open Sans"/>
                <a:cs typeface="Open Sans"/>
                <a:sym typeface="Open Sans"/>
              </a:rPr>
              <a:t>k </a:t>
            </a:r>
            <a:r>
              <a:rPr lang="en">
                <a:solidFill>
                  <a:schemeClr val="dk1"/>
                </a:solidFill>
                <a:latin typeface="Open Sans"/>
                <a:ea typeface="Open Sans"/>
                <a:cs typeface="Open Sans"/>
                <a:sym typeface="Open Sans"/>
              </a:rPr>
              <a:t>independent variables and </a:t>
            </a:r>
            <a:r>
              <a:rPr lang="en" b="1">
                <a:solidFill>
                  <a:schemeClr val="dk1"/>
                </a:solidFill>
                <a:latin typeface="Open Sans"/>
                <a:ea typeface="Open Sans"/>
                <a:cs typeface="Open Sans"/>
                <a:sym typeface="Open Sans"/>
              </a:rPr>
              <a:t>n</a:t>
            </a:r>
            <a:r>
              <a:rPr lang="en">
                <a:solidFill>
                  <a:schemeClr val="dk1"/>
                </a:solidFill>
                <a:latin typeface="Open Sans"/>
                <a:ea typeface="Open Sans"/>
                <a:cs typeface="Open Sans"/>
                <a:sym typeface="Open Sans"/>
              </a:rPr>
              <a:t> observations, the model relating the independent variables to the response is</a:t>
            </a:r>
            <a:endParaRPr>
              <a:solidFill>
                <a:schemeClr val="dk1"/>
              </a:solidFill>
              <a:latin typeface="Open Sans"/>
              <a:ea typeface="Open Sans"/>
              <a:cs typeface="Open Sans"/>
              <a:sym typeface="Open Sans"/>
            </a:endParaRPr>
          </a:p>
          <a:p>
            <a:pPr marL="0" lvl="0" indent="0" algn="just" rtl="0">
              <a:spcBef>
                <a:spcPts val="1200"/>
              </a:spcBef>
              <a:spcAft>
                <a:spcPts val="0"/>
              </a:spcAft>
              <a:buNone/>
            </a:pPr>
            <a:endParaRPr b="1">
              <a:solidFill>
                <a:schemeClr val="dk1"/>
              </a:solidFill>
              <a:latin typeface="Open Sans"/>
              <a:ea typeface="Open Sans"/>
              <a:cs typeface="Open Sans"/>
              <a:sym typeface="Open Sans"/>
            </a:endParaRPr>
          </a:p>
        </p:txBody>
      </p:sp>
      <p:pic>
        <p:nvPicPr>
          <p:cNvPr id="1081" name="Google Shape;1081;p63"/>
          <p:cNvPicPr preferRelativeResize="0"/>
          <p:nvPr/>
        </p:nvPicPr>
        <p:blipFill>
          <a:blip r:embed="rId4">
            <a:alphaModFix/>
          </a:blip>
          <a:stretch>
            <a:fillRect/>
          </a:stretch>
        </p:blipFill>
        <p:spPr>
          <a:xfrm>
            <a:off x="409350" y="4115825"/>
            <a:ext cx="4656967" cy="572700"/>
          </a:xfrm>
          <a:prstGeom prst="rect">
            <a:avLst/>
          </a:prstGeom>
          <a:noFill/>
          <a:ln>
            <a:noFill/>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6" name="Google Shape;1086;p64"/>
          <p:cNvSpPr txBox="1">
            <a:spLocks noGrp="1"/>
          </p:cNvSpPr>
          <p:nvPr>
            <p:ph type="title"/>
          </p:nvPr>
        </p:nvSpPr>
        <p:spPr>
          <a:xfrm>
            <a:off x="327975" y="116350"/>
            <a:ext cx="676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Price recommendation by Linear Regression</a:t>
            </a:r>
            <a:endParaRPr/>
          </a:p>
        </p:txBody>
      </p:sp>
      <p:sp>
        <p:nvSpPr>
          <p:cNvPr id="1087" name="Google Shape;1087;p64"/>
          <p:cNvSpPr txBox="1">
            <a:spLocks noGrp="1"/>
          </p:cNvSpPr>
          <p:nvPr>
            <p:ph type="subTitle" idx="2"/>
          </p:nvPr>
        </p:nvSpPr>
        <p:spPr>
          <a:xfrm>
            <a:off x="409350" y="552123"/>
            <a:ext cx="4604100" cy="51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Solution &amp; Example</a:t>
            </a:r>
            <a:endParaRPr/>
          </a:p>
        </p:txBody>
      </p:sp>
      <p:sp>
        <p:nvSpPr>
          <p:cNvPr id="1088" name="Google Shape;1088;p64"/>
          <p:cNvSpPr txBox="1"/>
          <p:nvPr/>
        </p:nvSpPr>
        <p:spPr>
          <a:xfrm>
            <a:off x="532375" y="975388"/>
            <a:ext cx="7794900" cy="7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Example: I have 2 kilograms of crude iron and I want to sell it, but I don’t know the price of that scrap.</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So, we have the mass of scrap is 2, which means that X=2. And the thing we have to do is suggest the price of 2 kilograms of crude iron, which means Y.</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pic>
        <p:nvPicPr>
          <p:cNvPr id="1089" name="Google Shape;1089;p64"/>
          <p:cNvPicPr preferRelativeResize="0"/>
          <p:nvPr/>
        </p:nvPicPr>
        <p:blipFill rotWithShape="1">
          <a:blip r:embed="rId3">
            <a:alphaModFix/>
          </a:blip>
          <a:srcRect l="3585" t="13103" r="55897"/>
          <a:stretch/>
        </p:blipFill>
        <p:spPr>
          <a:xfrm>
            <a:off x="532375" y="2549700"/>
            <a:ext cx="2396775" cy="1748075"/>
          </a:xfrm>
          <a:prstGeom prst="rect">
            <a:avLst/>
          </a:prstGeom>
          <a:noFill/>
          <a:ln>
            <a:noFill/>
          </a:ln>
        </p:spPr>
      </p:pic>
      <p:sp>
        <p:nvSpPr>
          <p:cNvPr id="1090" name="Google Shape;1090;p64"/>
          <p:cNvSpPr txBox="1"/>
          <p:nvPr/>
        </p:nvSpPr>
        <p:spPr>
          <a:xfrm>
            <a:off x="893790" y="4430700"/>
            <a:ext cx="1270800" cy="7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2 kilograms</a:t>
            </a:r>
            <a:endParaRPr>
              <a:latin typeface="Open Sans"/>
              <a:ea typeface="Open Sans"/>
              <a:cs typeface="Open Sans"/>
              <a:sym typeface="Open Sans"/>
            </a:endParaRPr>
          </a:p>
        </p:txBody>
      </p:sp>
      <p:pic>
        <p:nvPicPr>
          <p:cNvPr id="1091" name="Google Shape;1091;p64"/>
          <p:cNvPicPr preferRelativeResize="0"/>
          <p:nvPr/>
        </p:nvPicPr>
        <p:blipFill>
          <a:blip r:embed="rId4">
            <a:alphaModFix/>
          </a:blip>
          <a:stretch>
            <a:fillRect/>
          </a:stretch>
        </p:blipFill>
        <p:spPr>
          <a:xfrm>
            <a:off x="2616675" y="2746723"/>
            <a:ext cx="2396775" cy="2396775"/>
          </a:xfrm>
          <a:prstGeom prst="rect">
            <a:avLst/>
          </a:prstGeom>
          <a:noFill/>
          <a:ln>
            <a:noFill/>
          </a:ln>
        </p:spPr>
      </p:pic>
      <p:grpSp>
        <p:nvGrpSpPr>
          <p:cNvPr id="1092" name="Google Shape;1092;p64"/>
          <p:cNvGrpSpPr/>
          <p:nvPr/>
        </p:nvGrpSpPr>
        <p:grpSpPr>
          <a:xfrm>
            <a:off x="4946925" y="1974534"/>
            <a:ext cx="4053279" cy="2969766"/>
            <a:chOff x="4946925" y="1974534"/>
            <a:chExt cx="4053279" cy="2969766"/>
          </a:xfrm>
        </p:grpSpPr>
        <p:pic>
          <p:nvPicPr>
            <p:cNvPr id="1093" name="Google Shape;1093;p64"/>
            <p:cNvPicPr preferRelativeResize="0"/>
            <p:nvPr/>
          </p:nvPicPr>
          <p:blipFill>
            <a:blip r:embed="rId5">
              <a:alphaModFix/>
            </a:blip>
            <a:stretch>
              <a:fillRect/>
            </a:stretch>
          </p:blipFill>
          <p:spPr>
            <a:xfrm>
              <a:off x="5831875" y="2746726"/>
              <a:ext cx="1562950" cy="1155802"/>
            </a:xfrm>
            <a:prstGeom prst="rect">
              <a:avLst/>
            </a:prstGeom>
            <a:noFill/>
            <a:ln>
              <a:noFill/>
            </a:ln>
          </p:spPr>
        </p:pic>
        <p:pic>
          <p:nvPicPr>
            <p:cNvPr id="1094" name="Google Shape;1094;p64"/>
            <p:cNvPicPr preferRelativeResize="0"/>
            <p:nvPr/>
          </p:nvPicPr>
          <p:blipFill>
            <a:blip r:embed="rId6">
              <a:alphaModFix/>
            </a:blip>
            <a:stretch>
              <a:fillRect/>
            </a:stretch>
          </p:blipFill>
          <p:spPr>
            <a:xfrm rot="907420">
              <a:off x="6710125" y="2207288"/>
              <a:ext cx="2057325" cy="2057325"/>
            </a:xfrm>
            <a:prstGeom prst="rect">
              <a:avLst/>
            </a:prstGeom>
            <a:noFill/>
            <a:ln>
              <a:noFill/>
            </a:ln>
          </p:spPr>
        </p:pic>
        <p:sp>
          <p:nvSpPr>
            <p:cNvPr id="1095" name="Google Shape;1095;p64"/>
            <p:cNvSpPr/>
            <p:nvPr/>
          </p:nvSpPr>
          <p:spPr>
            <a:xfrm>
              <a:off x="4946925" y="4273725"/>
              <a:ext cx="924600" cy="456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4"/>
            <p:cNvSpPr txBox="1"/>
            <p:nvPr/>
          </p:nvSpPr>
          <p:spPr>
            <a:xfrm>
              <a:off x="5871525" y="4231200"/>
              <a:ext cx="3000000" cy="71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53B5C"/>
                  </a:solidFill>
                  <a:latin typeface="Oswald"/>
                  <a:ea typeface="Oswald"/>
                  <a:cs typeface="Oswald"/>
                  <a:sym typeface="Oswald"/>
                </a:rPr>
                <a:t>Price recommendation</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1"/>
                                        </p:tgtEl>
                                        <p:attrNameLst>
                                          <p:attrName>style.visibility</p:attrName>
                                        </p:attrNameLst>
                                      </p:cBhvr>
                                      <p:to>
                                        <p:strVal val="visible"/>
                                      </p:to>
                                    </p:set>
                                    <p:animEffect transition="in" filter="fade">
                                      <p:cBhvr>
                                        <p:cTn id="7" dur="1000"/>
                                        <p:tgtEl>
                                          <p:spTgt spid="109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92"/>
                                        </p:tgtEl>
                                        <p:attrNameLst>
                                          <p:attrName>style.visibility</p:attrName>
                                        </p:attrNameLst>
                                      </p:cBhvr>
                                      <p:to>
                                        <p:strVal val="visible"/>
                                      </p:to>
                                    </p:set>
                                    <p:animEffect transition="in" filter="fade">
                                      <p:cBhvr>
                                        <p:cTn id="11" dur="1000"/>
                                        <p:tgtEl>
                                          <p:spTgt spid="10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p65"/>
          <p:cNvSpPr txBox="1">
            <a:spLocks noGrp="1"/>
          </p:cNvSpPr>
          <p:nvPr>
            <p:ph type="title"/>
          </p:nvPr>
        </p:nvSpPr>
        <p:spPr>
          <a:xfrm>
            <a:off x="327975" y="116350"/>
            <a:ext cx="676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Price recommendation by Linear Regression</a:t>
            </a:r>
            <a:endParaRPr/>
          </a:p>
        </p:txBody>
      </p:sp>
      <p:sp>
        <p:nvSpPr>
          <p:cNvPr id="1102" name="Google Shape;1102;p65"/>
          <p:cNvSpPr txBox="1">
            <a:spLocks noGrp="1"/>
          </p:cNvSpPr>
          <p:nvPr>
            <p:ph type="subTitle" idx="2"/>
          </p:nvPr>
        </p:nvSpPr>
        <p:spPr>
          <a:xfrm>
            <a:off x="409350" y="552123"/>
            <a:ext cx="4604100" cy="51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Solution &amp; Example</a:t>
            </a:r>
            <a:endParaRPr/>
          </a:p>
        </p:txBody>
      </p:sp>
      <p:sp>
        <p:nvSpPr>
          <p:cNvPr id="1103" name="Google Shape;1103;p65"/>
          <p:cNvSpPr txBox="1"/>
          <p:nvPr/>
        </p:nvSpPr>
        <p:spPr>
          <a:xfrm>
            <a:off x="459075" y="1068425"/>
            <a:ext cx="8299800" cy="71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latin typeface="Open Sans"/>
                <a:ea typeface="Open Sans"/>
                <a:cs typeface="Open Sans"/>
                <a:sym typeface="Open Sans"/>
              </a:rPr>
              <a:t>For each category of scrap in the system, </a:t>
            </a:r>
            <a:r>
              <a:rPr lang="en" sz="1500">
                <a:solidFill>
                  <a:schemeClr val="dk1"/>
                </a:solidFill>
                <a:latin typeface="Open Sans"/>
                <a:ea typeface="Open Sans"/>
                <a:cs typeface="Open Sans"/>
                <a:sym typeface="Open Sans"/>
              </a:rPr>
              <a:t>there is an equation for price recommendation</a:t>
            </a:r>
            <a:endParaRPr sz="1500">
              <a:latin typeface="Open Sans"/>
              <a:ea typeface="Open Sans"/>
              <a:cs typeface="Open Sans"/>
              <a:sym typeface="Open Sans"/>
            </a:endParaRPr>
          </a:p>
        </p:txBody>
      </p:sp>
      <p:pic>
        <p:nvPicPr>
          <p:cNvPr id="1104" name="Google Shape;1104;p65"/>
          <p:cNvPicPr preferRelativeResize="0"/>
          <p:nvPr/>
        </p:nvPicPr>
        <p:blipFill>
          <a:blip r:embed="rId3">
            <a:alphaModFix/>
          </a:blip>
          <a:stretch>
            <a:fillRect/>
          </a:stretch>
        </p:blipFill>
        <p:spPr>
          <a:xfrm>
            <a:off x="2989825" y="1654900"/>
            <a:ext cx="3009900" cy="733425"/>
          </a:xfrm>
          <a:prstGeom prst="rect">
            <a:avLst/>
          </a:prstGeom>
          <a:noFill/>
          <a:ln w="19050" cap="flat" cmpd="sng">
            <a:solidFill>
              <a:srgbClr val="FF9900"/>
            </a:solidFill>
            <a:prstDash val="solid"/>
            <a:round/>
            <a:headEnd type="none" w="sm" len="sm"/>
            <a:tailEnd type="none" w="sm" len="sm"/>
          </a:ln>
        </p:spPr>
      </p:pic>
      <p:sp>
        <p:nvSpPr>
          <p:cNvPr id="1105" name="Google Shape;1105;p65"/>
          <p:cNvSpPr txBox="1"/>
          <p:nvPr/>
        </p:nvSpPr>
        <p:spPr>
          <a:xfrm>
            <a:off x="905450" y="2578125"/>
            <a:ext cx="7853400" cy="2370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solidFill>
                  <a:schemeClr val="dk1"/>
                </a:solidFill>
                <a:latin typeface="Open Sans"/>
                <a:ea typeface="Open Sans"/>
                <a:cs typeface="Open Sans"/>
                <a:sym typeface="Open Sans"/>
              </a:rPr>
              <a:t>Y: the recommended price</a:t>
            </a:r>
            <a:endParaRPr>
              <a:solidFill>
                <a:schemeClr val="dk1"/>
              </a:solidFill>
              <a:latin typeface="Open Sans"/>
              <a:ea typeface="Open Sans"/>
              <a:cs typeface="Open Sans"/>
              <a:sym typeface="Open Sans"/>
            </a:endParaRPr>
          </a:p>
          <a:p>
            <a:pPr marL="0" lvl="0" indent="0" algn="l" rtl="0">
              <a:lnSpc>
                <a:spcPct val="115000"/>
              </a:lnSpc>
              <a:spcBef>
                <a:spcPts val="1200"/>
              </a:spcBef>
              <a:spcAft>
                <a:spcPts val="0"/>
              </a:spcAft>
              <a:buNone/>
            </a:pPr>
            <a:r>
              <a:rPr lang="en">
                <a:solidFill>
                  <a:schemeClr val="dk1"/>
                </a:solidFill>
                <a:latin typeface="Open Sans"/>
                <a:ea typeface="Open Sans"/>
                <a:cs typeface="Open Sans"/>
                <a:sym typeface="Open Sans"/>
              </a:rPr>
              <a:t>X: the mass or quantity of scrap</a:t>
            </a:r>
            <a:endParaRPr>
              <a:solidFill>
                <a:schemeClr val="dk1"/>
              </a:solidFill>
              <a:latin typeface="Open Sans"/>
              <a:ea typeface="Open Sans"/>
              <a:cs typeface="Open Sans"/>
              <a:sym typeface="Open Sans"/>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latin typeface="Open Sans"/>
                <a:ea typeface="Open Sans"/>
                <a:cs typeface="Open Sans"/>
                <a:sym typeface="Open Sans"/>
              </a:rPr>
              <a:t>β</a:t>
            </a:r>
            <a:r>
              <a:rPr lang="en" sz="1100">
                <a:solidFill>
                  <a:schemeClr val="dk1"/>
                </a:solidFill>
                <a:latin typeface="Open Sans"/>
                <a:ea typeface="Open Sans"/>
                <a:cs typeface="Open Sans"/>
                <a:sym typeface="Open Sans"/>
              </a:rPr>
              <a:t>0</a:t>
            </a:r>
            <a:r>
              <a:rPr lang="en">
                <a:solidFill>
                  <a:schemeClr val="dk1"/>
                </a:solidFill>
                <a:latin typeface="Open Sans"/>
                <a:ea typeface="Open Sans"/>
                <a:cs typeface="Open Sans"/>
                <a:sym typeface="Open Sans"/>
              </a:rPr>
              <a:t>: depicts the estimated value of Y if the value of X = 0, which means the value of Y does not depend on the value of X</a:t>
            </a:r>
            <a:endParaRPr>
              <a:solidFill>
                <a:schemeClr val="dk1"/>
              </a:solidFill>
              <a:latin typeface="Open Sans"/>
              <a:ea typeface="Open Sans"/>
              <a:cs typeface="Open Sans"/>
              <a:sym typeface="Open Sans"/>
            </a:endParaRPr>
          </a:p>
          <a:p>
            <a:pPr marL="0" lvl="0" indent="0" algn="l" rtl="0">
              <a:lnSpc>
                <a:spcPct val="150000"/>
              </a:lnSpc>
              <a:spcBef>
                <a:spcPts val="1200"/>
              </a:spcBef>
              <a:spcAft>
                <a:spcPts val="0"/>
              </a:spcAft>
              <a:buClr>
                <a:schemeClr val="dk1"/>
              </a:buClr>
              <a:buSzPts val="1100"/>
              <a:buFont typeface="Arial"/>
              <a:buNone/>
            </a:pPr>
            <a:r>
              <a:rPr lang="en">
                <a:solidFill>
                  <a:schemeClr val="dk1"/>
                </a:solidFill>
                <a:latin typeface="Open Sans"/>
                <a:ea typeface="Open Sans"/>
                <a:cs typeface="Open Sans"/>
                <a:sym typeface="Open Sans"/>
              </a:rPr>
              <a:t>β</a:t>
            </a:r>
            <a:r>
              <a:rPr lang="en" sz="900">
                <a:solidFill>
                  <a:schemeClr val="dk1"/>
                </a:solidFill>
                <a:latin typeface="Open Sans"/>
                <a:ea typeface="Open Sans"/>
                <a:cs typeface="Open Sans"/>
                <a:sym typeface="Open Sans"/>
              </a:rPr>
              <a:t>1</a:t>
            </a:r>
            <a:r>
              <a:rPr lang="en">
                <a:solidFill>
                  <a:schemeClr val="dk1"/>
                </a:solidFill>
                <a:latin typeface="Open Sans"/>
                <a:ea typeface="Open Sans"/>
                <a:cs typeface="Open Sans"/>
                <a:sym typeface="Open Sans"/>
              </a:rPr>
              <a:t>: the slope of the linear equation, depicting the increasing level of Y where X increases by 1 unit.</a:t>
            </a:r>
            <a:endParaRPr>
              <a:solidFill>
                <a:schemeClr val="dk1"/>
              </a:solidFill>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endParaRPr>
              <a:solidFill>
                <a:schemeClr val="dk1"/>
              </a:solidFill>
              <a:latin typeface="Open Sans"/>
              <a:ea typeface="Open Sans"/>
              <a:cs typeface="Open Sans"/>
              <a:sym typeface="Open Sans"/>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66"/>
          <p:cNvSpPr txBox="1">
            <a:spLocks noGrp="1"/>
          </p:cNvSpPr>
          <p:nvPr>
            <p:ph type="title"/>
          </p:nvPr>
        </p:nvSpPr>
        <p:spPr>
          <a:xfrm>
            <a:off x="327975" y="116350"/>
            <a:ext cx="676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Price recommendation by Linear Regression</a:t>
            </a:r>
            <a:endParaRPr/>
          </a:p>
        </p:txBody>
      </p:sp>
      <p:sp>
        <p:nvSpPr>
          <p:cNvPr id="1111" name="Google Shape;1111;p66"/>
          <p:cNvSpPr txBox="1">
            <a:spLocks noGrp="1"/>
          </p:cNvSpPr>
          <p:nvPr>
            <p:ph type="subTitle" idx="2"/>
          </p:nvPr>
        </p:nvSpPr>
        <p:spPr>
          <a:xfrm>
            <a:off x="409350" y="552123"/>
            <a:ext cx="4604100" cy="51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Solution &amp; Example</a:t>
            </a:r>
            <a:endParaRPr/>
          </a:p>
        </p:txBody>
      </p:sp>
      <p:sp>
        <p:nvSpPr>
          <p:cNvPr id="1112" name="Google Shape;1112;p66"/>
          <p:cNvSpPr txBox="1"/>
          <p:nvPr/>
        </p:nvSpPr>
        <p:spPr>
          <a:xfrm>
            <a:off x="638425" y="1215350"/>
            <a:ext cx="7434300" cy="7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First, get the sample data of price of scrap which belongs to “crude iron” category.</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We have this table of data: </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graphicFrame>
        <p:nvGraphicFramePr>
          <p:cNvPr id="1113" name="Google Shape;1113;p66"/>
          <p:cNvGraphicFramePr/>
          <p:nvPr>
            <p:extLst>
              <p:ext uri="{D42A27DB-BD31-4B8C-83A1-F6EECF244321}">
                <p14:modId xmlns:p14="http://schemas.microsoft.com/office/powerpoint/2010/main" val="3324105223"/>
              </p:ext>
            </p:extLst>
          </p:nvPr>
        </p:nvGraphicFramePr>
        <p:xfrm>
          <a:off x="952500" y="2277150"/>
          <a:ext cx="7239000" cy="2358972"/>
        </p:xfrm>
        <a:graphic>
          <a:graphicData uri="http://schemas.openxmlformats.org/drawingml/2006/table">
            <a:tbl>
              <a:tblPr>
                <a:noFill/>
                <a:tableStyleId>{24B70A04-AEF4-4817-97E0-3217688A56BB}</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ctr" rtl="0">
                        <a:lnSpc>
                          <a:spcPct val="115000"/>
                        </a:lnSpc>
                        <a:spcBef>
                          <a:spcPts val="0"/>
                        </a:spcBef>
                        <a:spcAft>
                          <a:spcPts val="0"/>
                        </a:spcAft>
                        <a:buNone/>
                      </a:pPr>
                      <a:r>
                        <a:rPr lang="en" sz="1200" b="1" dirty="0">
                          <a:latin typeface="Open Sans" panose="020B0604020202020204" charset="0"/>
                          <a:ea typeface="Open Sans" panose="020B0604020202020204" charset="0"/>
                          <a:cs typeface="Open Sans" panose="020B0604020202020204" charset="0"/>
                          <a:sym typeface="Cambria"/>
                        </a:rPr>
                        <a:t>Mass of Scrap (X)</a:t>
                      </a:r>
                      <a:endParaRPr sz="1200" b="1" dirty="0">
                        <a:latin typeface="Open Sans" panose="020B0604020202020204" charset="0"/>
                        <a:ea typeface="Open Sans" panose="020B0604020202020204" charset="0"/>
                        <a:cs typeface="Open Sans" panose="020B0604020202020204" charset="0"/>
                        <a:sym typeface="Cambria"/>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93C47D"/>
                    </a:solidFill>
                  </a:tcPr>
                </a:tc>
                <a:tc>
                  <a:txBody>
                    <a:bodyPr/>
                    <a:lstStyle/>
                    <a:p>
                      <a:pPr marL="0" lvl="0" indent="0" algn="ctr" rtl="0">
                        <a:lnSpc>
                          <a:spcPct val="115000"/>
                        </a:lnSpc>
                        <a:spcBef>
                          <a:spcPts val="0"/>
                        </a:spcBef>
                        <a:spcAft>
                          <a:spcPts val="0"/>
                        </a:spcAft>
                        <a:buNone/>
                      </a:pPr>
                      <a:r>
                        <a:rPr lang="en" sz="1200" b="1">
                          <a:latin typeface="Open Sans" panose="020B0604020202020204" charset="0"/>
                          <a:ea typeface="Open Sans" panose="020B0604020202020204" charset="0"/>
                          <a:cs typeface="Open Sans" panose="020B0604020202020204" charset="0"/>
                          <a:sym typeface="Cambria"/>
                        </a:rPr>
                        <a:t>Price of Scrap (Y)</a:t>
                      </a:r>
                      <a:endParaRPr sz="1200" b="1">
                        <a:latin typeface="Open Sans" panose="020B0604020202020204" charset="0"/>
                        <a:ea typeface="Open Sans" panose="020B0604020202020204" charset="0"/>
                        <a:cs typeface="Open Sans" panose="020B0604020202020204" charset="0"/>
                        <a:sym typeface="Cambria"/>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93C47D"/>
                    </a:solidFill>
                  </a:tcPr>
                </a:tc>
                <a:extLst>
                  <a:ext uri="{0D108BD9-81ED-4DB2-BD59-A6C34878D82A}">
                    <a16:rowId xmlns:a16="http://schemas.microsoft.com/office/drawing/2014/main" val="10000"/>
                  </a:ext>
                </a:extLst>
              </a:tr>
              <a:tr h="381000">
                <a:tc>
                  <a:txBody>
                    <a:bodyPr/>
                    <a:lstStyle/>
                    <a:p>
                      <a:pPr marL="0" lvl="0" indent="0" algn="ctr" rtl="0">
                        <a:lnSpc>
                          <a:spcPct val="115000"/>
                        </a:lnSpc>
                        <a:spcBef>
                          <a:spcPts val="0"/>
                        </a:spcBef>
                        <a:spcAft>
                          <a:spcPts val="0"/>
                        </a:spcAft>
                        <a:buNone/>
                      </a:pPr>
                      <a:r>
                        <a:rPr lang="en" sz="1200" dirty="0">
                          <a:latin typeface="Open Sans" panose="020B0604020202020204" charset="0"/>
                          <a:ea typeface="Open Sans" panose="020B0604020202020204" charset="0"/>
                          <a:cs typeface="Open Sans" panose="020B0604020202020204" charset="0"/>
                          <a:sym typeface="Cambria"/>
                        </a:rPr>
                        <a:t>0.5 kg</a:t>
                      </a:r>
                      <a:endParaRPr sz="1200" dirty="0">
                        <a:latin typeface="Open Sans" panose="020B0604020202020204" charset="0"/>
                        <a:ea typeface="Open Sans" panose="020B0604020202020204" charset="0"/>
                        <a:cs typeface="Open Sans" panose="020B0604020202020204" charset="0"/>
                        <a:sym typeface="Cambria"/>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 sz="1200">
                          <a:latin typeface="Open Sans" panose="020B0604020202020204" charset="0"/>
                          <a:ea typeface="Open Sans" panose="020B0604020202020204" charset="0"/>
                          <a:cs typeface="Open Sans" panose="020B0604020202020204" charset="0"/>
                          <a:sym typeface="Cambria"/>
                        </a:rPr>
                        <a:t>7.000</a:t>
                      </a:r>
                      <a:endParaRPr sz="1200">
                        <a:latin typeface="Open Sans" panose="020B0604020202020204" charset="0"/>
                        <a:ea typeface="Open Sans" panose="020B0604020202020204" charset="0"/>
                        <a:cs typeface="Open Sans" panose="020B0604020202020204" charset="0"/>
                        <a:sym typeface="Cambria"/>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01"/>
                  </a:ext>
                </a:extLst>
              </a:tr>
              <a:tr h="381000">
                <a:tc>
                  <a:txBody>
                    <a:bodyPr/>
                    <a:lstStyle/>
                    <a:p>
                      <a:pPr marL="0" lvl="0" indent="0" algn="ctr" rtl="0">
                        <a:lnSpc>
                          <a:spcPct val="115000"/>
                        </a:lnSpc>
                        <a:spcBef>
                          <a:spcPts val="0"/>
                        </a:spcBef>
                        <a:spcAft>
                          <a:spcPts val="0"/>
                        </a:spcAft>
                        <a:buNone/>
                      </a:pPr>
                      <a:r>
                        <a:rPr lang="en" sz="1200" dirty="0">
                          <a:latin typeface="Open Sans" panose="020B0604020202020204" charset="0"/>
                          <a:ea typeface="Open Sans" panose="020B0604020202020204" charset="0"/>
                          <a:cs typeface="Open Sans" panose="020B0604020202020204" charset="0"/>
                          <a:sym typeface="Cambria"/>
                        </a:rPr>
                        <a:t>0.3 kg</a:t>
                      </a:r>
                      <a:endParaRPr sz="1200" dirty="0">
                        <a:latin typeface="Open Sans" panose="020B0604020202020204" charset="0"/>
                        <a:ea typeface="Open Sans" panose="020B0604020202020204" charset="0"/>
                        <a:cs typeface="Open Sans" panose="020B0604020202020204" charset="0"/>
                        <a:sym typeface="Cambria"/>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 sz="1200" dirty="0">
                          <a:latin typeface="Open Sans" panose="020B0604020202020204" charset="0"/>
                          <a:ea typeface="Open Sans" panose="020B0604020202020204" charset="0"/>
                          <a:cs typeface="Open Sans" panose="020B0604020202020204" charset="0"/>
                          <a:sym typeface="Cambria"/>
                        </a:rPr>
                        <a:t>5.000</a:t>
                      </a:r>
                      <a:endParaRPr sz="1200" dirty="0">
                        <a:latin typeface="Open Sans" panose="020B0604020202020204" charset="0"/>
                        <a:ea typeface="Open Sans" panose="020B0604020202020204" charset="0"/>
                        <a:cs typeface="Open Sans" panose="020B0604020202020204" charset="0"/>
                        <a:sym typeface="Cambria"/>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02"/>
                  </a:ext>
                </a:extLst>
              </a:tr>
              <a:tr h="381000">
                <a:tc>
                  <a:txBody>
                    <a:bodyPr/>
                    <a:lstStyle/>
                    <a:p>
                      <a:pPr marL="0" lvl="0" indent="0" algn="ctr" rtl="0">
                        <a:lnSpc>
                          <a:spcPct val="115000"/>
                        </a:lnSpc>
                        <a:spcBef>
                          <a:spcPts val="0"/>
                        </a:spcBef>
                        <a:spcAft>
                          <a:spcPts val="0"/>
                        </a:spcAft>
                        <a:buNone/>
                      </a:pPr>
                      <a:r>
                        <a:rPr lang="en" sz="1200">
                          <a:latin typeface="Open Sans" panose="020B0604020202020204" charset="0"/>
                          <a:ea typeface="Open Sans" panose="020B0604020202020204" charset="0"/>
                          <a:cs typeface="Open Sans" panose="020B0604020202020204" charset="0"/>
                          <a:sym typeface="Cambria"/>
                        </a:rPr>
                        <a:t>1 kg</a:t>
                      </a:r>
                      <a:endParaRPr sz="1200">
                        <a:latin typeface="Open Sans" panose="020B0604020202020204" charset="0"/>
                        <a:ea typeface="Open Sans" panose="020B0604020202020204" charset="0"/>
                        <a:cs typeface="Open Sans" panose="020B0604020202020204" charset="0"/>
                        <a:sym typeface="Cambria"/>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 sz="1200" dirty="0">
                          <a:latin typeface="Open Sans" panose="020B0604020202020204" charset="0"/>
                          <a:ea typeface="Open Sans" panose="020B0604020202020204" charset="0"/>
                          <a:cs typeface="Open Sans" panose="020B0604020202020204" charset="0"/>
                          <a:sym typeface="Cambria"/>
                        </a:rPr>
                        <a:t>15.000</a:t>
                      </a:r>
                      <a:endParaRPr sz="1200" dirty="0">
                        <a:latin typeface="Open Sans" panose="020B0604020202020204" charset="0"/>
                        <a:ea typeface="Open Sans" panose="020B0604020202020204" charset="0"/>
                        <a:cs typeface="Open Sans" panose="020B0604020202020204" charset="0"/>
                        <a:sym typeface="Cambria"/>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03"/>
                  </a:ext>
                </a:extLst>
              </a:tr>
              <a:tr h="381000">
                <a:tc>
                  <a:txBody>
                    <a:bodyPr/>
                    <a:lstStyle/>
                    <a:p>
                      <a:pPr marL="0" lvl="0" indent="0" algn="ctr" rtl="0">
                        <a:lnSpc>
                          <a:spcPct val="115000"/>
                        </a:lnSpc>
                        <a:spcBef>
                          <a:spcPts val="0"/>
                        </a:spcBef>
                        <a:spcAft>
                          <a:spcPts val="0"/>
                        </a:spcAft>
                        <a:buNone/>
                      </a:pPr>
                      <a:r>
                        <a:rPr lang="en" sz="1200">
                          <a:latin typeface="Open Sans" panose="020B0604020202020204" charset="0"/>
                          <a:ea typeface="Open Sans" panose="020B0604020202020204" charset="0"/>
                          <a:cs typeface="Open Sans" panose="020B0604020202020204" charset="0"/>
                          <a:sym typeface="Cambria"/>
                        </a:rPr>
                        <a:t>1 kg</a:t>
                      </a:r>
                      <a:endParaRPr sz="1200">
                        <a:latin typeface="Open Sans" panose="020B0604020202020204" charset="0"/>
                        <a:ea typeface="Open Sans" panose="020B0604020202020204" charset="0"/>
                        <a:cs typeface="Open Sans" panose="020B0604020202020204" charset="0"/>
                        <a:sym typeface="Cambria"/>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 sz="1200" dirty="0">
                          <a:latin typeface="Open Sans" panose="020B0604020202020204" charset="0"/>
                          <a:ea typeface="Open Sans" panose="020B0604020202020204" charset="0"/>
                          <a:cs typeface="Open Sans" panose="020B0604020202020204" charset="0"/>
                          <a:sym typeface="Cambria"/>
                        </a:rPr>
                        <a:t>16.000</a:t>
                      </a:r>
                      <a:endParaRPr sz="1200" dirty="0">
                        <a:latin typeface="Open Sans" panose="020B0604020202020204" charset="0"/>
                        <a:ea typeface="Open Sans" panose="020B0604020202020204" charset="0"/>
                        <a:cs typeface="Open Sans" panose="020B0604020202020204" charset="0"/>
                        <a:sym typeface="Cambria"/>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04"/>
                  </a:ext>
                </a:extLst>
              </a:tr>
              <a:tr h="381000">
                <a:tc>
                  <a:txBody>
                    <a:bodyPr/>
                    <a:lstStyle/>
                    <a:p>
                      <a:pPr marL="0" lvl="0" indent="0" algn="ctr" rtl="0">
                        <a:lnSpc>
                          <a:spcPct val="115000"/>
                        </a:lnSpc>
                        <a:spcBef>
                          <a:spcPts val="0"/>
                        </a:spcBef>
                        <a:spcAft>
                          <a:spcPts val="0"/>
                        </a:spcAft>
                        <a:buNone/>
                      </a:pPr>
                      <a:r>
                        <a:rPr lang="en" sz="1200">
                          <a:latin typeface="Open Sans" panose="020B0604020202020204" charset="0"/>
                          <a:ea typeface="Open Sans" panose="020B0604020202020204" charset="0"/>
                          <a:cs typeface="Open Sans" panose="020B0604020202020204" charset="0"/>
                          <a:sym typeface="Cambria"/>
                        </a:rPr>
                        <a:t>0.8 kg</a:t>
                      </a:r>
                      <a:endParaRPr sz="1200">
                        <a:latin typeface="Open Sans" panose="020B0604020202020204" charset="0"/>
                        <a:ea typeface="Open Sans" panose="020B0604020202020204" charset="0"/>
                        <a:cs typeface="Open Sans" panose="020B0604020202020204" charset="0"/>
                        <a:sym typeface="Cambria"/>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 sz="1200" dirty="0">
                          <a:latin typeface="Open Sans" panose="020B0604020202020204" charset="0"/>
                          <a:ea typeface="Open Sans" panose="020B0604020202020204" charset="0"/>
                          <a:cs typeface="Open Sans" panose="020B0604020202020204" charset="0"/>
                          <a:sym typeface="Cambria"/>
                        </a:rPr>
                        <a:t>12.000</a:t>
                      </a:r>
                      <a:endParaRPr sz="1200" dirty="0">
                        <a:latin typeface="Open Sans" panose="020B0604020202020204" charset="0"/>
                        <a:ea typeface="Open Sans" panose="020B0604020202020204" charset="0"/>
                        <a:cs typeface="Open Sans" panose="020B0604020202020204" charset="0"/>
                        <a:sym typeface="Cambria"/>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67"/>
          <p:cNvSpPr txBox="1">
            <a:spLocks noGrp="1"/>
          </p:cNvSpPr>
          <p:nvPr>
            <p:ph type="title"/>
          </p:nvPr>
        </p:nvSpPr>
        <p:spPr>
          <a:xfrm>
            <a:off x="327975" y="116350"/>
            <a:ext cx="676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Price recommendation by Linear Regression</a:t>
            </a:r>
            <a:endParaRPr/>
          </a:p>
        </p:txBody>
      </p:sp>
      <p:sp>
        <p:nvSpPr>
          <p:cNvPr id="1119" name="Google Shape;1119;p67"/>
          <p:cNvSpPr txBox="1">
            <a:spLocks noGrp="1"/>
          </p:cNvSpPr>
          <p:nvPr>
            <p:ph type="subTitle" idx="2"/>
          </p:nvPr>
        </p:nvSpPr>
        <p:spPr>
          <a:xfrm>
            <a:off x="409350" y="552123"/>
            <a:ext cx="4604100" cy="51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Solution &amp; Example</a:t>
            </a:r>
            <a:endParaRPr/>
          </a:p>
        </p:txBody>
      </p:sp>
      <p:sp>
        <p:nvSpPr>
          <p:cNvPr id="1120" name="Google Shape;1120;p67"/>
          <p:cNvSpPr txBox="1"/>
          <p:nvPr/>
        </p:nvSpPr>
        <p:spPr>
          <a:xfrm>
            <a:off x="409350" y="1024150"/>
            <a:ext cx="7837200" cy="712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solidFill>
                  <a:schemeClr val="dk1"/>
                </a:solidFill>
                <a:latin typeface="Open Sans"/>
                <a:ea typeface="Open Sans"/>
                <a:cs typeface="Open Sans"/>
                <a:sym typeface="Open Sans"/>
              </a:rPr>
              <a:t>Second, define 2 matrices: matrix X has 2 columns and matrix Y has 1 column</a:t>
            </a:r>
            <a:endParaRPr>
              <a:solidFill>
                <a:schemeClr val="dk1"/>
              </a:solidFill>
              <a:latin typeface="Open Sans"/>
              <a:ea typeface="Open Sans"/>
              <a:cs typeface="Open Sans"/>
              <a:sym typeface="Open Sans"/>
            </a:endParaRPr>
          </a:p>
          <a:p>
            <a:pPr marL="0" lvl="0" indent="0" algn="l" rtl="0">
              <a:lnSpc>
                <a:spcPct val="115000"/>
              </a:lnSpc>
              <a:spcBef>
                <a:spcPts val="1200"/>
              </a:spcBef>
              <a:spcAft>
                <a:spcPts val="0"/>
              </a:spcAft>
              <a:buNone/>
            </a:pPr>
            <a:endParaRPr>
              <a:solidFill>
                <a:schemeClr val="dk1"/>
              </a:solidFill>
              <a:latin typeface="Open Sans"/>
              <a:ea typeface="Open Sans"/>
              <a:cs typeface="Open Sans"/>
              <a:sym typeface="Open Sans"/>
            </a:endParaRPr>
          </a:p>
          <a:p>
            <a:pPr marL="0" lvl="0" indent="0" algn="l" rtl="0">
              <a:lnSpc>
                <a:spcPct val="115000"/>
              </a:lnSpc>
              <a:spcBef>
                <a:spcPts val="1200"/>
              </a:spcBef>
              <a:spcAft>
                <a:spcPts val="0"/>
              </a:spcAft>
              <a:buNone/>
            </a:pPr>
            <a:endParaRPr>
              <a:solidFill>
                <a:schemeClr val="dk1"/>
              </a:solidFill>
              <a:latin typeface="Open Sans"/>
              <a:ea typeface="Open Sans"/>
              <a:cs typeface="Open Sans"/>
              <a:sym typeface="Open Sans"/>
            </a:endParaRPr>
          </a:p>
          <a:p>
            <a:pPr marL="0" lvl="0" indent="0" algn="l" rtl="0">
              <a:lnSpc>
                <a:spcPct val="115000"/>
              </a:lnSpc>
              <a:spcBef>
                <a:spcPts val="1200"/>
              </a:spcBef>
              <a:spcAft>
                <a:spcPts val="0"/>
              </a:spcAft>
              <a:buNone/>
            </a:pPr>
            <a:endParaRPr>
              <a:solidFill>
                <a:schemeClr val="dk1"/>
              </a:solidFill>
              <a:latin typeface="Open Sans"/>
              <a:ea typeface="Open Sans"/>
              <a:cs typeface="Open Sans"/>
              <a:sym typeface="Open Sans"/>
            </a:endParaRPr>
          </a:p>
          <a:p>
            <a:pPr marL="0" lvl="0" indent="0" algn="l" rtl="0">
              <a:lnSpc>
                <a:spcPct val="115000"/>
              </a:lnSpc>
              <a:spcBef>
                <a:spcPts val="1200"/>
              </a:spcBef>
              <a:spcAft>
                <a:spcPts val="0"/>
              </a:spcAft>
              <a:buNone/>
            </a:pPr>
            <a:endParaRPr>
              <a:solidFill>
                <a:schemeClr val="dk1"/>
              </a:solidFill>
              <a:latin typeface="Open Sans"/>
              <a:ea typeface="Open Sans"/>
              <a:cs typeface="Open Sans"/>
              <a:sym typeface="Open Sans"/>
            </a:endParaRPr>
          </a:p>
          <a:p>
            <a:pPr marL="0" lvl="0" indent="0" algn="l" rtl="0">
              <a:lnSpc>
                <a:spcPct val="115000"/>
              </a:lnSpc>
              <a:spcBef>
                <a:spcPts val="1200"/>
              </a:spcBef>
              <a:spcAft>
                <a:spcPts val="0"/>
              </a:spcAft>
              <a:buNone/>
            </a:pPr>
            <a:r>
              <a:rPr lang="en">
                <a:solidFill>
                  <a:schemeClr val="dk1"/>
                </a:solidFill>
                <a:latin typeface="Open Sans"/>
                <a:ea typeface="Open Sans"/>
                <a:cs typeface="Open Sans"/>
                <a:sym typeface="Open Sans"/>
              </a:rPr>
              <a:t>The result matrix needed to be found is                                </a:t>
            </a:r>
            <a:endParaRPr>
              <a:solidFill>
                <a:schemeClr val="dk1"/>
              </a:solidFill>
              <a:latin typeface="Open Sans"/>
              <a:ea typeface="Open Sans"/>
              <a:cs typeface="Open Sans"/>
              <a:sym typeface="Open Sans"/>
            </a:endParaRPr>
          </a:p>
          <a:p>
            <a:pPr marL="0" lvl="0" indent="0" algn="l" rtl="0">
              <a:lnSpc>
                <a:spcPct val="115000"/>
              </a:lnSpc>
              <a:spcBef>
                <a:spcPts val="1200"/>
              </a:spcBef>
              <a:spcAft>
                <a:spcPts val="0"/>
              </a:spcAft>
              <a:buNone/>
            </a:pPr>
            <a:endParaRPr>
              <a:solidFill>
                <a:schemeClr val="dk1"/>
              </a:solidFill>
              <a:latin typeface="Open Sans"/>
              <a:ea typeface="Open Sans"/>
              <a:cs typeface="Open Sans"/>
              <a:sym typeface="Open Sans"/>
            </a:endParaRPr>
          </a:p>
          <a:p>
            <a:pPr marL="0" lvl="0" indent="0" algn="l" rtl="0">
              <a:lnSpc>
                <a:spcPct val="115000"/>
              </a:lnSpc>
              <a:spcBef>
                <a:spcPts val="1200"/>
              </a:spcBef>
              <a:spcAft>
                <a:spcPts val="0"/>
              </a:spcAft>
              <a:buNone/>
            </a:pPr>
            <a:r>
              <a:rPr lang="en">
                <a:solidFill>
                  <a:schemeClr val="dk1"/>
                </a:solidFill>
                <a:latin typeface="Open Sans"/>
                <a:ea typeface="Open Sans"/>
                <a:cs typeface="Open Sans"/>
                <a:sym typeface="Open Sans"/>
              </a:rPr>
              <a:t>Using </a:t>
            </a:r>
            <a:r>
              <a:rPr lang="en" b="1">
                <a:solidFill>
                  <a:schemeClr val="dk1"/>
                </a:solidFill>
                <a:latin typeface="Open Sans"/>
                <a:ea typeface="Open Sans"/>
                <a:cs typeface="Open Sans"/>
                <a:sym typeface="Open Sans"/>
              </a:rPr>
              <a:t>least squares method</a:t>
            </a:r>
            <a:r>
              <a:rPr lang="en">
                <a:solidFill>
                  <a:schemeClr val="dk1"/>
                </a:solidFill>
                <a:latin typeface="Open Sans"/>
                <a:ea typeface="Open Sans"/>
                <a:cs typeface="Open Sans"/>
                <a:sym typeface="Open Sans"/>
              </a:rPr>
              <a:t>, the way to find matrix β is  </a:t>
            </a:r>
            <a:endParaRPr>
              <a:solidFill>
                <a:schemeClr val="dk1"/>
              </a:solidFill>
              <a:latin typeface="Open Sans"/>
              <a:ea typeface="Open Sans"/>
              <a:cs typeface="Open Sans"/>
              <a:sym typeface="Open Sans"/>
            </a:endParaRPr>
          </a:p>
          <a:p>
            <a:pPr marL="0" lvl="0" indent="0" algn="l" rtl="0">
              <a:lnSpc>
                <a:spcPct val="115000"/>
              </a:lnSpc>
              <a:spcBef>
                <a:spcPts val="1200"/>
              </a:spcBef>
              <a:spcAft>
                <a:spcPts val="0"/>
              </a:spcAft>
              <a:buNone/>
            </a:pPr>
            <a:endParaRPr>
              <a:solidFill>
                <a:schemeClr val="dk1"/>
              </a:solidFill>
              <a:latin typeface="Open Sans"/>
              <a:ea typeface="Open Sans"/>
              <a:cs typeface="Open Sans"/>
              <a:sym typeface="Open Sans"/>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latin typeface="Open Sans"/>
              <a:ea typeface="Open Sans"/>
              <a:cs typeface="Open Sans"/>
              <a:sym typeface="Open Sans"/>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latin typeface="Open Sans"/>
              <a:ea typeface="Open Sans"/>
              <a:cs typeface="Open Sans"/>
              <a:sym typeface="Open Sans"/>
            </a:endParaRPr>
          </a:p>
          <a:p>
            <a:pPr marL="0" lvl="0" indent="0" algn="l" rtl="0">
              <a:spcBef>
                <a:spcPts val="1200"/>
              </a:spcBef>
              <a:spcAft>
                <a:spcPts val="0"/>
              </a:spcAft>
              <a:buNone/>
            </a:pPr>
            <a:endParaRPr>
              <a:latin typeface="Open Sans"/>
              <a:ea typeface="Open Sans"/>
              <a:cs typeface="Open Sans"/>
              <a:sym typeface="Open Sans"/>
            </a:endParaRPr>
          </a:p>
        </p:txBody>
      </p:sp>
      <p:pic>
        <p:nvPicPr>
          <p:cNvPr id="1121" name="Google Shape;1121;p67"/>
          <p:cNvPicPr preferRelativeResize="0"/>
          <p:nvPr/>
        </p:nvPicPr>
        <p:blipFill rotWithShape="1">
          <a:blip r:embed="rId3">
            <a:alphaModFix/>
          </a:blip>
          <a:srcRect l="5298" r="13683" b="16310"/>
          <a:stretch/>
        </p:blipFill>
        <p:spPr>
          <a:xfrm>
            <a:off x="1852750" y="1561125"/>
            <a:ext cx="4264424" cy="1285100"/>
          </a:xfrm>
          <a:prstGeom prst="rect">
            <a:avLst/>
          </a:prstGeom>
          <a:noFill/>
          <a:ln>
            <a:noFill/>
          </a:ln>
        </p:spPr>
      </p:pic>
      <p:pic>
        <p:nvPicPr>
          <p:cNvPr id="1122" name="Google Shape;1122;p67"/>
          <p:cNvPicPr preferRelativeResize="0"/>
          <p:nvPr/>
        </p:nvPicPr>
        <p:blipFill rotWithShape="1">
          <a:blip r:embed="rId4">
            <a:alphaModFix/>
          </a:blip>
          <a:srcRect r="18126"/>
          <a:stretch/>
        </p:blipFill>
        <p:spPr>
          <a:xfrm>
            <a:off x="3986938" y="2846225"/>
            <a:ext cx="1170125" cy="868725"/>
          </a:xfrm>
          <a:prstGeom prst="rect">
            <a:avLst/>
          </a:prstGeom>
          <a:noFill/>
          <a:ln>
            <a:noFill/>
          </a:ln>
        </p:spPr>
      </p:pic>
      <p:pic>
        <p:nvPicPr>
          <p:cNvPr id="1123" name="Google Shape;1123;p67"/>
          <p:cNvPicPr preferRelativeResize="0"/>
          <p:nvPr/>
        </p:nvPicPr>
        <p:blipFill>
          <a:blip r:embed="rId5">
            <a:alphaModFix/>
          </a:blip>
          <a:stretch>
            <a:fillRect/>
          </a:stretch>
        </p:blipFill>
        <p:spPr>
          <a:xfrm>
            <a:off x="5356574" y="3793124"/>
            <a:ext cx="3033099" cy="817175"/>
          </a:xfrm>
          <a:prstGeom prst="rect">
            <a:avLst/>
          </a:prstGeom>
          <a:noFill/>
          <a:ln w="19050" cap="flat" cmpd="sng">
            <a:solidFill>
              <a:srgbClr val="FF9900"/>
            </a:solidFill>
            <a:prstDash val="solid"/>
            <a:round/>
            <a:headEnd type="none" w="sm" len="sm"/>
            <a:tailEnd type="none" w="sm" len="sm"/>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68"/>
          <p:cNvSpPr txBox="1">
            <a:spLocks noGrp="1"/>
          </p:cNvSpPr>
          <p:nvPr>
            <p:ph type="title"/>
          </p:nvPr>
        </p:nvSpPr>
        <p:spPr>
          <a:xfrm>
            <a:off x="327975" y="116350"/>
            <a:ext cx="676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Price recommendation by Linear Regression</a:t>
            </a:r>
            <a:endParaRPr/>
          </a:p>
        </p:txBody>
      </p:sp>
      <p:sp>
        <p:nvSpPr>
          <p:cNvPr id="1129" name="Google Shape;1129;p68"/>
          <p:cNvSpPr txBox="1">
            <a:spLocks noGrp="1"/>
          </p:cNvSpPr>
          <p:nvPr>
            <p:ph type="subTitle" idx="2"/>
          </p:nvPr>
        </p:nvSpPr>
        <p:spPr>
          <a:xfrm>
            <a:off x="409350" y="552123"/>
            <a:ext cx="4604100" cy="51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Solution &amp; Example</a:t>
            </a:r>
            <a:endParaRPr/>
          </a:p>
        </p:txBody>
      </p:sp>
      <p:pic>
        <p:nvPicPr>
          <p:cNvPr id="1130" name="Google Shape;1130;p68"/>
          <p:cNvPicPr preferRelativeResize="0"/>
          <p:nvPr/>
        </p:nvPicPr>
        <p:blipFill>
          <a:blip r:embed="rId3">
            <a:alphaModFix/>
          </a:blip>
          <a:stretch>
            <a:fillRect/>
          </a:stretch>
        </p:blipFill>
        <p:spPr>
          <a:xfrm>
            <a:off x="1815250" y="877375"/>
            <a:ext cx="5861801" cy="1679150"/>
          </a:xfrm>
          <a:prstGeom prst="rect">
            <a:avLst/>
          </a:prstGeom>
          <a:noFill/>
          <a:ln>
            <a:noFill/>
          </a:ln>
        </p:spPr>
      </p:pic>
      <p:sp>
        <p:nvSpPr>
          <p:cNvPr id="1131" name="Google Shape;1131;p68"/>
          <p:cNvSpPr txBox="1"/>
          <p:nvPr/>
        </p:nvSpPr>
        <p:spPr>
          <a:xfrm>
            <a:off x="521575" y="2469775"/>
            <a:ext cx="6197700" cy="3545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a:solidFill>
                  <a:schemeClr val="dk1"/>
                </a:solidFill>
                <a:latin typeface="Open Sans"/>
                <a:ea typeface="Open Sans"/>
                <a:cs typeface="Open Sans"/>
                <a:sym typeface="Open Sans"/>
              </a:rPr>
              <a:t>Which means that </a:t>
            </a:r>
            <a:r>
              <a:rPr lang="en" b="1">
                <a:solidFill>
                  <a:schemeClr val="dk1"/>
                </a:solidFill>
                <a:latin typeface="Open Sans"/>
                <a:ea typeface="Open Sans"/>
                <a:cs typeface="Open Sans"/>
                <a:sym typeface="Open Sans"/>
              </a:rPr>
              <a:t>β­</a:t>
            </a:r>
            <a:r>
              <a:rPr lang="en" b="1" baseline="-25000">
                <a:solidFill>
                  <a:schemeClr val="dk1"/>
                </a:solidFill>
                <a:latin typeface="Open Sans"/>
                <a:ea typeface="Open Sans"/>
                <a:cs typeface="Open Sans"/>
                <a:sym typeface="Open Sans"/>
              </a:rPr>
              <a:t>0</a:t>
            </a:r>
            <a:r>
              <a:rPr lang="en" b="1">
                <a:solidFill>
                  <a:schemeClr val="dk1"/>
                </a:solidFill>
                <a:latin typeface="Open Sans"/>
                <a:ea typeface="Open Sans"/>
                <a:cs typeface="Open Sans"/>
                <a:sym typeface="Open Sans"/>
              </a:rPr>
              <a:t>= -134.02</a:t>
            </a:r>
            <a:r>
              <a:rPr lang="en">
                <a:solidFill>
                  <a:schemeClr val="dk1"/>
                </a:solidFill>
                <a:latin typeface="Open Sans"/>
                <a:ea typeface="Open Sans"/>
                <a:cs typeface="Open Sans"/>
                <a:sym typeface="Open Sans"/>
              </a:rPr>
              <a:t> and </a:t>
            </a:r>
            <a:r>
              <a:rPr lang="en" b="1">
                <a:solidFill>
                  <a:schemeClr val="dk1"/>
                </a:solidFill>
                <a:latin typeface="Open Sans"/>
                <a:ea typeface="Open Sans"/>
                <a:cs typeface="Open Sans"/>
                <a:sym typeface="Open Sans"/>
              </a:rPr>
              <a:t>β</a:t>
            </a:r>
            <a:r>
              <a:rPr lang="en" b="1" baseline="-25000">
                <a:solidFill>
                  <a:schemeClr val="dk1"/>
                </a:solidFill>
                <a:latin typeface="Open Sans"/>
                <a:ea typeface="Open Sans"/>
                <a:cs typeface="Open Sans"/>
                <a:sym typeface="Open Sans"/>
              </a:rPr>
              <a:t>1</a:t>
            </a:r>
            <a:r>
              <a:rPr lang="en" b="1">
                <a:solidFill>
                  <a:schemeClr val="dk1"/>
                </a:solidFill>
                <a:latin typeface="Open Sans"/>
                <a:ea typeface="Open Sans"/>
                <a:cs typeface="Open Sans"/>
                <a:sym typeface="Open Sans"/>
              </a:rPr>
              <a:t> = 15463.91</a:t>
            </a:r>
            <a:endParaRPr b="1">
              <a:solidFill>
                <a:schemeClr val="dk1"/>
              </a:solidFill>
              <a:latin typeface="Open Sans"/>
              <a:ea typeface="Open Sans"/>
              <a:cs typeface="Open Sans"/>
              <a:sym typeface="Open Sans"/>
            </a:endParaRPr>
          </a:p>
        </p:txBody>
      </p:sp>
      <p:pic>
        <p:nvPicPr>
          <p:cNvPr id="1132" name="Google Shape;1132;p68"/>
          <p:cNvPicPr preferRelativeResize="0"/>
          <p:nvPr/>
        </p:nvPicPr>
        <p:blipFill>
          <a:blip r:embed="rId4">
            <a:alphaModFix/>
          </a:blip>
          <a:stretch>
            <a:fillRect/>
          </a:stretch>
        </p:blipFill>
        <p:spPr>
          <a:xfrm>
            <a:off x="1576588" y="3201025"/>
            <a:ext cx="6339125" cy="516300"/>
          </a:xfrm>
          <a:prstGeom prst="rect">
            <a:avLst/>
          </a:prstGeom>
          <a:noFill/>
          <a:ln w="19050" cap="flat" cmpd="sng">
            <a:solidFill>
              <a:srgbClr val="FF9900"/>
            </a:solidFill>
            <a:prstDash val="solid"/>
            <a:round/>
            <a:headEnd type="none" w="sm" len="sm"/>
            <a:tailEnd type="none" w="sm" len="sm"/>
          </a:ln>
        </p:spPr>
      </p:pic>
      <p:sp>
        <p:nvSpPr>
          <p:cNvPr id="1133" name="Google Shape;1133;p68"/>
          <p:cNvSpPr txBox="1"/>
          <p:nvPr/>
        </p:nvSpPr>
        <p:spPr>
          <a:xfrm>
            <a:off x="409338" y="3861700"/>
            <a:ext cx="8673600" cy="938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a:solidFill>
                  <a:schemeClr val="dk1"/>
                </a:solidFill>
                <a:latin typeface="Open Sans"/>
                <a:ea typeface="Open Sans"/>
                <a:cs typeface="Open Sans"/>
                <a:sym typeface="Open Sans"/>
              </a:rPr>
              <a:t>Then when we input mass of scrap with value 2 (kg) and round up, we can know the recommended price is: </a:t>
            </a:r>
            <a:r>
              <a:rPr lang="en" b="1">
                <a:solidFill>
                  <a:schemeClr val="dk1"/>
                </a:solidFill>
                <a:latin typeface="Open Sans"/>
                <a:ea typeface="Open Sans"/>
                <a:cs typeface="Open Sans"/>
                <a:sym typeface="Open Sans"/>
              </a:rPr>
              <a:t>31,000</a:t>
            </a:r>
            <a:r>
              <a:rPr lang="en">
                <a:solidFill>
                  <a:schemeClr val="dk1"/>
                </a:solidFill>
                <a:latin typeface="Open Sans"/>
                <a:ea typeface="Open Sans"/>
                <a:cs typeface="Open Sans"/>
                <a:sym typeface="Open Sans"/>
              </a:rPr>
              <a:t> vnd</a:t>
            </a:r>
            <a:endParaRPr>
              <a:solidFill>
                <a:schemeClr val="dk1"/>
              </a:solidFill>
              <a:latin typeface="Open Sans"/>
              <a:ea typeface="Open Sans"/>
              <a:cs typeface="Open Sans"/>
              <a:sym typeface="Open Sans"/>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8" name="Google Shape;1138;p69"/>
          <p:cNvSpPr txBox="1">
            <a:spLocks noGrp="1"/>
          </p:cNvSpPr>
          <p:nvPr>
            <p:ph type="title"/>
          </p:nvPr>
        </p:nvSpPr>
        <p:spPr>
          <a:xfrm>
            <a:off x="838775" y="1922250"/>
            <a:ext cx="4604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Technology</a:t>
            </a:r>
            <a:endParaRPr/>
          </a:p>
        </p:txBody>
      </p:sp>
      <p:pic>
        <p:nvPicPr>
          <p:cNvPr id="1139" name="Google Shape;1139;p69"/>
          <p:cNvPicPr preferRelativeResize="0"/>
          <p:nvPr/>
        </p:nvPicPr>
        <p:blipFill>
          <a:blip r:embed="rId3">
            <a:alphaModFix/>
          </a:blip>
          <a:stretch>
            <a:fillRect/>
          </a:stretch>
        </p:blipFill>
        <p:spPr>
          <a:xfrm>
            <a:off x="5934300" y="2146650"/>
            <a:ext cx="2743200" cy="2743200"/>
          </a:xfrm>
          <a:prstGeom prst="rect">
            <a:avLst/>
          </a:prstGeom>
          <a:noFill/>
          <a:ln>
            <a:noFill/>
          </a:ln>
        </p:spPr>
      </p:pic>
      <p:sp>
        <p:nvSpPr>
          <p:cNvPr id="1140" name="Google Shape;1140;p69"/>
          <p:cNvSpPr txBox="1">
            <a:spLocks noGrp="1"/>
          </p:cNvSpPr>
          <p:nvPr>
            <p:ph type="title"/>
          </p:nvPr>
        </p:nvSpPr>
        <p:spPr>
          <a:xfrm>
            <a:off x="757350" y="1424250"/>
            <a:ext cx="3418800" cy="49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IMPLEMENTATION</a:t>
            </a:r>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70"/>
          <p:cNvSpPr txBox="1">
            <a:spLocks noGrp="1"/>
          </p:cNvSpPr>
          <p:nvPr>
            <p:ph type="title"/>
          </p:nvPr>
        </p:nvSpPr>
        <p:spPr>
          <a:xfrm>
            <a:off x="386100" y="228925"/>
            <a:ext cx="6324300" cy="51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Continuous integration and continuous delivery</a:t>
            </a:r>
            <a:endParaRPr sz="2300">
              <a:solidFill>
                <a:schemeClr val="dk1"/>
              </a:solidFill>
            </a:endParaRPr>
          </a:p>
          <a:p>
            <a:pPr marL="0" lvl="0" indent="0" algn="l" rtl="0">
              <a:spcBef>
                <a:spcPts val="0"/>
              </a:spcBef>
              <a:spcAft>
                <a:spcPts val="0"/>
              </a:spcAft>
              <a:buNone/>
            </a:pPr>
            <a:endParaRPr/>
          </a:p>
        </p:txBody>
      </p:sp>
      <p:pic>
        <p:nvPicPr>
          <p:cNvPr id="1146" name="Google Shape;1146;p70"/>
          <p:cNvPicPr preferRelativeResize="0"/>
          <p:nvPr/>
        </p:nvPicPr>
        <p:blipFill>
          <a:blip r:embed="rId3">
            <a:alphaModFix/>
          </a:blip>
          <a:stretch>
            <a:fillRect/>
          </a:stretch>
        </p:blipFill>
        <p:spPr>
          <a:xfrm>
            <a:off x="152400" y="897625"/>
            <a:ext cx="8791666" cy="4093474"/>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35"/>
          <p:cNvSpPr txBox="1">
            <a:spLocks noGrp="1"/>
          </p:cNvSpPr>
          <p:nvPr>
            <p:ph type="title"/>
          </p:nvPr>
        </p:nvSpPr>
        <p:spPr>
          <a:xfrm>
            <a:off x="717525" y="1052725"/>
            <a:ext cx="4604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 - Brief description</a:t>
            </a:r>
            <a:endParaRPr/>
          </a:p>
          <a:p>
            <a:pPr marL="0" lvl="0" indent="0" algn="l" rtl="0">
              <a:spcBef>
                <a:spcPts val="0"/>
              </a:spcBef>
              <a:spcAft>
                <a:spcPts val="0"/>
              </a:spcAft>
              <a:buNone/>
            </a:pPr>
            <a:endParaRPr/>
          </a:p>
        </p:txBody>
      </p:sp>
      <p:sp>
        <p:nvSpPr>
          <p:cNvPr id="482" name="Google Shape;482;p35"/>
          <p:cNvSpPr txBox="1">
            <a:spLocks noGrp="1"/>
          </p:cNvSpPr>
          <p:nvPr>
            <p:ph type="body" idx="1"/>
          </p:nvPr>
        </p:nvSpPr>
        <p:spPr>
          <a:xfrm>
            <a:off x="717525" y="1905575"/>
            <a:ext cx="4858800" cy="25464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sz="1500">
                <a:solidFill>
                  <a:srgbClr val="000000"/>
                </a:solidFill>
              </a:rPr>
              <a:t>We developed a system called Scrap Collector to help scrap collectors to find and buy </a:t>
            </a:r>
            <a:r>
              <a:rPr lang="en" sz="1500" b="1">
                <a:solidFill>
                  <a:srgbClr val="000000"/>
                </a:solidFill>
              </a:rPr>
              <a:t>scraps</a:t>
            </a:r>
            <a:r>
              <a:rPr lang="en" sz="1500">
                <a:solidFill>
                  <a:srgbClr val="000000"/>
                </a:solidFill>
              </a:rPr>
              <a:t> easily and effectively based on connection between </a:t>
            </a:r>
            <a:r>
              <a:rPr lang="en" sz="1500" b="1">
                <a:solidFill>
                  <a:srgbClr val="000000"/>
                </a:solidFill>
              </a:rPr>
              <a:t>Collectors </a:t>
            </a:r>
            <a:r>
              <a:rPr lang="en" sz="1500">
                <a:solidFill>
                  <a:srgbClr val="000000"/>
                </a:solidFill>
              </a:rPr>
              <a:t>and </a:t>
            </a:r>
            <a:r>
              <a:rPr lang="en" sz="1500" b="1">
                <a:solidFill>
                  <a:srgbClr val="000000"/>
                </a:solidFill>
              </a:rPr>
              <a:t>Homeowners</a:t>
            </a:r>
            <a:endParaRPr sz="1500" b="1">
              <a:solidFill>
                <a:srgbClr val="000000"/>
              </a:solidFill>
            </a:endParaRPr>
          </a:p>
        </p:txBody>
      </p:sp>
      <p:pic>
        <p:nvPicPr>
          <p:cNvPr id="483" name="Google Shape;483;p35"/>
          <p:cNvPicPr preferRelativeResize="0"/>
          <p:nvPr/>
        </p:nvPicPr>
        <p:blipFill>
          <a:blip r:embed="rId3">
            <a:alphaModFix/>
          </a:blip>
          <a:stretch>
            <a:fillRect/>
          </a:stretch>
        </p:blipFill>
        <p:spPr>
          <a:xfrm>
            <a:off x="6239175" y="1374525"/>
            <a:ext cx="2179575" cy="2179575"/>
          </a:xfrm>
          <a:prstGeom prst="rect">
            <a:avLst/>
          </a:prstGeom>
          <a:noFill/>
          <a:ln>
            <a:noFill/>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71"/>
          <p:cNvSpPr txBox="1">
            <a:spLocks noGrp="1"/>
          </p:cNvSpPr>
          <p:nvPr>
            <p:ph type="title"/>
          </p:nvPr>
        </p:nvSpPr>
        <p:spPr>
          <a:xfrm>
            <a:off x="397725" y="287100"/>
            <a:ext cx="6324300" cy="51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Continuous integration and continuous delivery</a:t>
            </a:r>
            <a:endParaRPr sz="2300">
              <a:solidFill>
                <a:schemeClr val="dk1"/>
              </a:solidFill>
            </a:endParaRPr>
          </a:p>
          <a:p>
            <a:pPr marL="0" lvl="0" indent="0" algn="l" rtl="0">
              <a:spcBef>
                <a:spcPts val="0"/>
              </a:spcBef>
              <a:spcAft>
                <a:spcPts val="0"/>
              </a:spcAft>
              <a:buNone/>
            </a:pPr>
            <a:endParaRPr/>
          </a:p>
        </p:txBody>
      </p:sp>
      <p:pic>
        <p:nvPicPr>
          <p:cNvPr id="1152" name="Google Shape;1152;p71"/>
          <p:cNvPicPr preferRelativeResize="0"/>
          <p:nvPr/>
        </p:nvPicPr>
        <p:blipFill>
          <a:blip r:embed="rId3">
            <a:alphaModFix/>
          </a:blip>
          <a:stretch>
            <a:fillRect/>
          </a:stretch>
        </p:blipFill>
        <p:spPr>
          <a:xfrm>
            <a:off x="262175" y="1748125"/>
            <a:ext cx="8619626" cy="2552986"/>
          </a:xfrm>
          <a:prstGeom prst="rect">
            <a:avLst/>
          </a:prstGeom>
          <a:noFill/>
          <a:ln>
            <a:noFill/>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pic>
        <p:nvPicPr>
          <p:cNvPr id="1157" name="Google Shape;1157;p72"/>
          <p:cNvPicPr preferRelativeResize="0"/>
          <p:nvPr/>
        </p:nvPicPr>
        <p:blipFill>
          <a:blip r:embed="rId3">
            <a:alphaModFix/>
          </a:blip>
          <a:stretch>
            <a:fillRect/>
          </a:stretch>
        </p:blipFill>
        <p:spPr>
          <a:xfrm>
            <a:off x="1697625" y="1760400"/>
            <a:ext cx="6535125" cy="2527300"/>
          </a:xfrm>
          <a:prstGeom prst="rect">
            <a:avLst/>
          </a:prstGeom>
          <a:noFill/>
          <a:ln>
            <a:noFill/>
          </a:ln>
        </p:spPr>
      </p:pic>
      <p:pic>
        <p:nvPicPr>
          <p:cNvPr id="1158" name="Google Shape;1158;p72"/>
          <p:cNvPicPr preferRelativeResize="0"/>
          <p:nvPr/>
        </p:nvPicPr>
        <p:blipFill>
          <a:blip r:embed="rId4">
            <a:alphaModFix/>
          </a:blip>
          <a:stretch>
            <a:fillRect/>
          </a:stretch>
        </p:blipFill>
        <p:spPr>
          <a:xfrm>
            <a:off x="409353" y="891325"/>
            <a:ext cx="1852241" cy="869075"/>
          </a:xfrm>
          <a:prstGeom prst="rect">
            <a:avLst/>
          </a:prstGeom>
          <a:noFill/>
          <a:ln>
            <a:noFill/>
          </a:ln>
        </p:spPr>
      </p:pic>
      <p:sp>
        <p:nvSpPr>
          <p:cNvPr id="1159" name="Google Shape;1159;p72"/>
          <p:cNvSpPr txBox="1">
            <a:spLocks noGrp="1"/>
          </p:cNvSpPr>
          <p:nvPr>
            <p:ph type="title"/>
          </p:nvPr>
        </p:nvSpPr>
        <p:spPr>
          <a:xfrm>
            <a:off x="397725" y="287100"/>
            <a:ext cx="6324300" cy="51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Socket.io</a:t>
            </a:r>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A0EBFF"/>
        </a:solidFill>
        <a:effectLst/>
      </p:bgPr>
    </p:bg>
    <p:spTree>
      <p:nvGrpSpPr>
        <p:cNvPr id="1" name="Shape 1163"/>
        <p:cNvGrpSpPr/>
        <p:nvPr/>
      </p:nvGrpSpPr>
      <p:grpSpPr>
        <a:xfrm>
          <a:off x="0" y="0"/>
          <a:ext cx="0" cy="0"/>
          <a:chOff x="0" y="0"/>
          <a:chExt cx="0" cy="0"/>
        </a:xfrm>
      </p:grpSpPr>
      <p:sp>
        <p:nvSpPr>
          <p:cNvPr id="1164" name="Google Shape;1164;p73"/>
          <p:cNvSpPr txBox="1">
            <a:spLocks noGrp="1"/>
          </p:cNvSpPr>
          <p:nvPr>
            <p:ph type="title"/>
          </p:nvPr>
        </p:nvSpPr>
        <p:spPr>
          <a:xfrm>
            <a:off x="5006125" y="2805088"/>
            <a:ext cx="3418800" cy="77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OUTCOME</a:t>
            </a:r>
            <a:endParaRPr/>
          </a:p>
        </p:txBody>
      </p:sp>
      <p:sp>
        <p:nvSpPr>
          <p:cNvPr id="1165" name="Google Shape;1165;p73"/>
          <p:cNvSpPr txBox="1">
            <a:spLocks noGrp="1"/>
          </p:cNvSpPr>
          <p:nvPr>
            <p:ph type="title" idx="2"/>
          </p:nvPr>
        </p:nvSpPr>
        <p:spPr>
          <a:xfrm>
            <a:off x="5006125" y="1009313"/>
            <a:ext cx="4049400" cy="196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grpSp>
        <p:nvGrpSpPr>
          <p:cNvPr id="1166" name="Google Shape;1166;p73"/>
          <p:cNvGrpSpPr/>
          <p:nvPr/>
        </p:nvGrpSpPr>
        <p:grpSpPr>
          <a:xfrm flipH="1">
            <a:off x="5124864" y="2838018"/>
            <a:ext cx="446222" cy="77476"/>
            <a:chOff x="6146875" y="1767300"/>
            <a:chExt cx="331025" cy="57475"/>
          </a:xfrm>
        </p:grpSpPr>
        <p:sp>
          <p:nvSpPr>
            <p:cNvPr id="1167" name="Google Shape;1167;p73"/>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73"/>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3"/>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73"/>
          <p:cNvGrpSpPr/>
          <p:nvPr/>
        </p:nvGrpSpPr>
        <p:grpSpPr>
          <a:xfrm>
            <a:off x="682820" y="688736"/>
            <a:ext cx="3346113" cy="3216349"/>
            <a:chOff x="2208000" y="1208825"/>
            <a:chExt cx="3243300" cy="3398150"/>
          </a:xfrm>
        </p:grpSpPr>
        <p:sp>
          <p:nvSpPr>
            <p:cNvPr id="1171" name="Google Shape;1171;p73"/>
            <p:cNvSpPr/>
            <p:nvPr/>
          </p:nvSpPr>
          <p:spPr>
            <a:xfrm>
              <a:off x="3234025" y="3844950"/>
              <a:ext cx="1084675" cy="242025"/>
            </a:xfrm>
            <a:custGeom>
              <a:avLst/>
              <a:gdLst/>
              <a:ahLst/>
              <a:cxnLst/>
              <a:rect l="l" t="t" r="r" b="b"/>
              <a:pathLst>
                <a:path w="43387" h="9681" extrusionOk="0">
                  <a:moveTo>
                    <a:pt x="21694" y="0"/>
                  </a:moveTo>
                  <a:cubicBezTo>
                    <a:pt x="9716" y="0"/>
                    <a:pt x="0" y="2167"/>
                    <a:pt x="0" y="4834"/>
                  </a:cubicBezTo>
                  <a:cubicBezTo>
                    <a:pt x="0" y="7513"/>
                    <a:pt x="9716" y="9680"/>
                    <a:pt x="21694" y="9680"/>
                  </a:cubicBezTo>
                  <a:cubicBezTo>
                    <a:pt x="33671" y="9680"/>
                    <a:pt x="43387" y="7513"/>
                    <a:pt x="43387" y="4834"/>
                  </a:cubicBezTo>
                  <a:cubicBezTo>
                    <a:pt x="43387" y="2167"/>
                    <a:pt x="33671" y="0"/>
                    <a:pt x="21694" y="0"/>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73"/>
            <p:cNvSpPr/>
            <p:nvPr/>
          </p:nvSpPr>
          <p:spPr>
            <a:xfrm>
              <a:off x="2313375" y="1210700"/>
              <a:ext cx="2806025" cy="2806025"/>
            </a:xfrm>
            <a:custGeom>
              <a:avLst/>
              <a:gdLst/>
              <a:ahLst/>
              <a:cxnLst/>
              <a:rect l="l" t="t" r="r" b="b"/>
              <a:pathLst>
                <a:path w="112241" h="112241" extrusionOk="0">
                  <a:moveTo>
                    <a:pt x="56126" y="0"/>
                  </a:moveTo>
                  <a:cubicBezTo>
                    <a:pt x="25134" y="0"/>
                    <a:pt x="0" y="25134"/>
                    <a:pt x="0" y="56126"/>
                  </a:cubicBezTo>
                  <a:cubicBezTo>
                    <a:pt x="0" y="71009"/>
                    <a:pt x="5918" y="85285"/>
                    <a:pt x="16443" y="95798"/>
                  </a:cubicBezTo>
                  <a:cubicBezTo>
                    <a:pt x="26968" y="106323"/>
                    <a:pt x="41244" y="112240"/>
                    <a:pt x="56126" y="112240"/>
                  </a:cubicBezTo>
                  <a:cubicBezTo>
                    <a:pt x="71009" y="112240"/>
                    <a:pt x="85273" y="106323"/>
                    <a:pt x="95798" y="95798"/>
                  </a:cubicBezTo>
                  <a:cubicBezTo>
                    <a:pt x="106323" y="85285"/>
                    <a:pt x="112241" y="71009"/>
                    <a:pt x="112241" y="56126"/>
                  </a:cubicBezTo>
                  <a:cubicBezTo>
                    <a:pt x="112241" y="41243"/>
                    <a:pt x="106323" y="26968"/>
                    <a:pt x="95798" y="16443"/>
                  </a:cubicBezTo>
                  <a:cubicBezTo>
                    <a:pt x="85273" y="5918"/>
                    <a:pt x="71009" y="0"/>
                    <a:pt x="56126" y="0"/>
                  </a:cubicBezTo>
                  <a:close/>
                </a:path>
              </a:pathLst>
            </a:custGeom>
            <a:solidFill>
              <a:srgbClr val="40B4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73"/>
            <p:cNvSpPr/>
            <p:nvPr/>
          </p:nvSpPr>
          <p:spPr>
            <a:xfrm>
              <a:off x="3035475" y="1210700"/>
              <a:ext cx="2083925" cy="2186900"/>
            </a:xfrm>
            <a:custGeom>
              <a:avLst/>
              <a:gdLst/>
              <a:ahLst/>
              <a:cxnLst/>
              <a:rect l="l" t="t" r="r" b="b"/>
              <a:pathLst>
                <a:path w="83357" h="87476" extrusionOk="0">
                  <a:moveTo>
                    <a:pt x="27242" y="0"/>
                  </a:moveTo>
                  <a:cubicBezTo>
                    <a:pt x="23242" y="0"/>
                    <a:pt x="19337" y="429"/>
                    <a:pt x="15574" y="1227"/>
                  </a:cubicBezTo>
                  <a:cubicBezTo>
                    <a:pt x="16028" y="1193"/>
                    <a:pt x="16481" y="1176"/>
                    <a:pt x="16935" y="1176"/>
                  </a:cubicBezTo>
                  <a:cubicBezTo>
                    <a:pt x="20181" y="1176"/>
                    <a:pt x="23396" y="2054"/>
                    <a:pt x="26290" y="4060"/>
                  </a:cubicBezTo>
                  <a:cubicBezTo>
                    <a:pt x="24897" y="11002"/>
                    <a:pt x="18646" y="16217"/>
                    <a:pt x="11002" y="16907"/>
                  </a:cubicBezTo>
                  <a:cubicBezTo>
                    <a:pt x="9966" y="16907"/>
                    <a:pt x="9609" y="19003"/>
                    <a:pt x="9609" y="20038"/>
                  </a:cubicBezTo>
                  <a:cubicBezTo>
                    <a:pt x="9307" y="23380"/>
                    <a:pt x="7676" y="30973"/>
                    <a:pt x="11689" y="30973"/>
                  </a:cubicBezTo>
                  <a:cubicBezTo>
                    <a:pt x="12266" y="30973"/>
                    <a:pt x="12958" y="30817"/>
                    <a:pt x="13788" y="30468"/>
                  </a:cubicBezTo>
                  <a:cubicBezTo>
                    <a:pt x="14134" y="30111"/>
                    <a:pt x="15170" y="29766"/>
                    <a:pt x="15527" y="29075"/>
                  </a:cubicBezTo>
                  <a:cubicBezTo>
                    <a:pt x="16908" y="26289"/>
                    <a:pt x="17253" y="22825"/>
                    <a:pt x="20384" y="22122"/>
                  </a:cubicBezTo>
                  <a:cubicBezTo>
                    <a:pt x="20705" y="22016"/>
                    <a:pt x="21018" y="21967"/>
                    <a:pt x="21320" y="21967"/>
                  </a:cubicBezTo>
                  <a:cubicBezTo>
                    <a:pt x="22979" y="21967"/>
                    <a:pt x="24313" y="23438"/>
                    <a:pt x="24897" y="24908"/>
                  </a:cubicBezTo>
                  <a:cubicBezTo>
                    <a:pt x="26992" y="30111"/>
                    <a:pt x="22813" y="33588"/>
                    <a:pt x="17956" y="34981"/>
                  </a:cubicBezTo>
                  <a:cubicBezTo>
                    <a:pt x="16563" y="35326"/>
                    <a:pt x="16217" y="37755"/>
                    <a:pt x="15527" y="39493"/>
                  </a:cubicBezTo>
                  <a:cubicBezTo>
                    <a:pt x="15005" y="40528"/>
                    <a:pt x="13911" y="42332"/>
                    <a:pt x="12529" y="42332"/>
                  </a:cubicBezTo>
                  <a:cubicBezTo>
                    <a:pt x="12051" y="42332"/>
                    <a:pt x="11538" y="42116"/>
                    <a:pt x="11002" y="41577"/>
                  </a:cubicBezTo>
                  <a:cubicBezTo>
                    <a:pt x="9748" y="40644"/>
                    <a:pt x="10753" y="38010"/>
                    <a:pt x="9947" y="38010"/>
                  </a:cubicBezTo>
                  <a:cubicBezTo>
                    <a:pt x="9858" y="38010"/>
                    <a:pt x="9748" y="38042"/>
                    <a:pt x="9609" y="38112"/>
                  </a:cubicBezTo>
                  <a:cubicBezTo>
                    <a:pt x="6835" y="39493"/>
                    <a:pt x="9264" y="44018"/>
                    <a:pt x="6145" y="45756"/>
                  </a:cubicBezTo>
                  <a:cubicBezTo>
                    <a:pt x="4228" y="46708"/>
                    <a:pt x="1156" y="47840"/>
                    <a:pt x="1" y="49697"/>
                  </a:cubicBezTo>
                  <a:cubicBezTo>
                    <a:pt x="72" y="49768"/>
                    <a:pt x="156" y="49840"/>
                    <a:pt x="227" y="49923"/>
                  </a:cubicBezTo>
                  <a:cubicBezTo>
                    <a:pt x="1311" y="50780"/>
                    <a:pt x="2394" y="51376"/>
                    <a:pt x="3561" y="51792"/>
                  </a:cubicBezTo>
                  <a:cubicBezTo>
                    <a:pt x="4263" y="52042"/>
                    <a:pt x="5002" y="52221"/>
                    <a:pt x="5787" y="52352"/>
                  </a:cubicBezTo>
                  <a:cubicBezTo>
                    <a:pt x="6074" y="52360"/>
                    <a:pt x="6363" y="52364"/>
                    <a:pt x="6654" y="52364"/>
                  </a:cubicBezTo>
                  <a:cubicBezTo>
                    <a:pt x="12936" y="52364"/>
                    <a:pt x="20051" y="50547"/>
                    <a:pt x="26578" y="50547"/>
                  </a:cubicBezTo>
                  <a:cubicBezTo>
                    <a:pt x="32555" y="50547"/>
                    <a:pt x="38039" y="52071"/>
                    <a:pt x="41935" y="57912"/>
                  </a:cubicBezTo>
                  <a:cubicBezTo>
                    <a:pt x="45399" y="63472"/>
                    <a:pt x="45399" y="70080"/>
                    <a:pt x="46793" y="76676"/>
                  </a:cubicBezTo>
                  <a:cubicBezTo>
                    <a:pt x="48553" y="85708"/>
                    <a:pt x="56601" y="87475"/>
                    <a:pt x="65001" y="87475"/>
                  </a:cubicBezTo>
                  <a:cubicBezTo>
                    <a:pt x="68074" y="87475"/>
                    <a:pt x="71193" y="87239"/>
                    <a:pt x="74070" y="87035"/>
                  </a:cubicBezTo>
                  <a:cubicBezTo>
                    <a:pt x="79928" y="78165"/>
                    <a:pt x="83357" y="67544"/>
                    <a:pt x="83357" y="56126"/>
                  </a:cubicBezTo>
                  <a:cubicBezTo>
                    <a:pt x="83357" y="25134"/>
                    <a:pt x="58234" y="0"/>
                    <a:pt x="27242" y="0"/>
                  </a:cubicBezTo>
                  <a:close/>
                </a:path>
              </a:pathLst>
            </a:custGeom>
            <a:solidFill>
              <a:srgbClr val="A0E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73"/>
            <p:cNvSpPr/>
            <p:nvPr/>
          </p:nvSpPr>
          <p:spPr>
            <a:xfrm>
              <a:off x="2806875" y="1309525"/>
              <a:ext cx="392050" cy="1028725"/>
            </a:xfrm>
            <a:custGeom>
              <a:avLst/>
              <a:gdLst/>
              <a:ahLst/>
              <a:cxnLst/>
              <a:rect l="l" t="t" r="r" b="b"/>
              <a:pathLst>
                <a:path w="15682" h="41149" extrusionOk="0">
                  <a:moveTo>
                    <a:pt x="15681" y="0"/>
                  </a:moveTo>
                  <a:lnTo>
                    <a:pt x="15681" y="0"/>
                  </a:lnTo>
                  <a:cubicBezTo>
                    <a:pt x="11264" y="1750"/>
                    <a:pt x="7121" y="4060"/>
                    <a:pt x="3347" y="6822"/>
                  </a:cubicBezTo>
                  <a:cubicBezTo>
                    <a:pt x="1" y="18062"/>
                    <a:pt x="144" y="30206"/>
                    <a:pt x="5252" y="41148"/>
                  </a:cubicBezTo>
                  <a:cubicBezTo>
                    <a:pt x="6204" y="40160"/>
                    <a:pt x="7371" y="39267"/>
                    <a:pt x="6942" y="37981"/>
                  </a:cubicBezTo>
                  <a:cubicBezTo>
                    <a:pt x="4513" y="30337"/>
                    <a:pt x="1382" y="23039"/>
                    <a:pt x="3466" y="14692"/>
                  </a:cubicBezTo>
                  <a:cubicBezTo>
                    <a:pt x="4168" y="12954"/>
                    <a:pt x="4859" y="11216"/>
                    <a:pt x="5549" y="9489"/>
                  </a:cubicBezTo>
                  <a:cubicBezTo>
                    <a:pt x="7907" y="5608"/>
                    <a:pt x="11538" y="2227"/>
                    <a:pt x="15681" y="0"/>
                  </a:cubicBezTo>
                  <a:close/>
                </a:path>
              </a:pathLst>
            </a:custGeom>
            <a:solidFill>
              <a:srgbClr val="6ECB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3"/>
            <p:cNvSpPr/>
            <p:nvPr/>
          </p:nvSpPr>
          <p:spPr>
            <a:xfrm>
              <a:off x="2786050" y="2715175"/>
              <a:ext cx="775725" cy="1103900"/>
            </a:xfrm>
            <a:custGeom>
              <a:avLst/>
              <a:gdLst/>
              <a:ahLst/>
              <a:cxnLst/>
              <a:rect l="l" t="t" r="r" b="b"/>
              <a:pathLst>
                <a:path w="31029" h="44156" extrusionOk="0">
                  <a:moveTo>
                    <a:pt x="2132" y="0"/>
                  </a:moveTo>
                  <a:cubicBezTo>
                    <a:pt x="1288" y="0"/>
                    <a:pt x="438" y="521"/>
                    <a:pt x="215" y="1341"/>
                  </a:cubicBezTo>
                  <a:cubicBezTo>
                    <a:pt x="48" y="1972"/>
                    <a:pt x="251" y="2662"/>
                    <a:pt x="60" y="3293"/>
                  </a:cubicBezTo>
                  <a:cubicBezTo>
                    <a:pt x="48" y="3341"/>
                    <a:pt x="24" y="3389"/>
                    <a:pt x="1" y="3436"/>
                  </a:cubicBezTo>
                  <a:cubicBezTo>
                    <a:pt x="429" y="5615"/>
                    <a:pt x="893" y="7758"/>
                    <a:pt x="1417" y="9866"/>
                  </a:cubicBezTo>
                  <a:cubicBezTo>
                    <a:pt x="4870" y="24105"/>
                    <a:pt x="13395" y="35535"/>
                    <a:pt x="24587" y="44156"/>
                  </a:cubicBezTo>
                  <a:cubicBezTo>
                    <a:pt x="25647" y="43036"/>
                    <a:pt x="27123" y="42334"/>
                    <a:pt x="28373" y="41381"/>
                  </a:cubicBezTo>
                  <a:cubicBezTo>
                    <a:pt x="29802" y="40298"/>
                    <a:pt x="31028" y="38464"/>
                    <a:pt x="30397" y="36786"/>
                  </a:cubicBezTo>
                  <a:cubicBezTo>
                    <a:pt x="29516" y="34392"/>
                    <a:pt x="25992" y="34452"/>
                    <a:pt x="24206" y="32630"/>
                  </a:cubicBezTo>
                  <a:cubicBezTo>
                    <a:pt x="21051" y="29439"/>
                    <a:pt x="25111" y="22998"/>
                    <a:pt x="21896" y="19855"/>
                  </a:cubicBezTo>
                  <a:cubicBezTo>
                    <a:pt x="20777" y="18755"/>
                    <a:pt x="19265" y="18552"/>
                    <a:pt x="17653" y="18552"/>
                  </a:cubicBezTo>
                  <a:cubicBezTo>
                    <a:pt x="16703" y="18552"/>
                    <a:pt x="15718" y="18622"/>
                    <a:pt x="14758" y="18622"/>
                  </a:cubicBezTo>
                  <a:cubicBezTo>
                    <a:pt x="14296" y="18622"/>
                    <a:pt x="13839" y="18606"/>
                    <a:pt x="13395" y="18557"/>
                  </a:cubicBezTo>
                  <a:cubicBezTo>
                    <a:pt x="9966" y="18557"/>
                    <a:pt x="8513" y="15557"/>
                    <a:pt x="6739" y="13164"/>
                  </a:cubicBezTo>
                  <a:cubicBezTo>
                    <a:pt x="5870" y="11985"/>
                    <a:pt x="4977" y="10771"/>
                    <a:pt x="4608" y="9354"/>
                  </a:cubicBezTo>
                  <a:cubicBezTo>
                    <a:pt x="4192" y="7770"/>
                    <a:pt x="4465" y="6103"/>
                    <a:pt x="4584" y="4484"/>
                  </a:cubicBezTo>
                  <a:cubicBezTo>
                    <a:pt x="4703" y="3031"/>
                    <a:pt x="4370" y="722"/>
                    <a:pt x="2822" y="126"/>
                  </a:cubicBezTo>
                  <a:cubicBezTo>
                    <a:pt x="2602" y="41"/>
                    <a:pt x="2367" y="0"/>
                    <a:pt x="2132" y="0"/>
                  </a:cubicBezTo>
                  <a:close/>
                </a:path>
              </a:pathLst>
            </a:custGeom>
            <a:solidFill>
              <a:srgbClr val="4072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73"/>
            <p:cNvSpPr/>
            <p:nvPr/>
          </p:nvSpPr>
          <p:spPr>
            <a:xfrm>
              <a:off x="2309800" y="1208825"/>
              <a:ext cx="1359125" cy="2741800"/>
            </a:xfrm>
            <a:custGeom>
              <a:avLst/>
              <a:gdLst/>
              <a:ahLst/>
              <a:cxnLst/>
              <a:rect l="l" t="t" r="r" b="b"/>
              <a:pathLst>
                <a:path w="54365" h="109672" extrusionOk="0">
                  <a:moveTo>
                    <a:pt x="50372" y="0"/>
                  </a:moveTo>
                  <a:cubicBezTo>
                    <a:pt x="47391" y="0"/>
                    <a:pt x="43612" y="949"/>
                    <a:pt x="41553" y="1409"/>
                  </a:cubicBezTo>
                  <a:cubicBezTo>
                    <a:pt x="41315" y="1456"/>
                    <a:pt x="41077" y="1516"/>
                    <a:pt x="40839" y="1564"/>
                  </a:cubicBezTo>
                  <a:cubicBezTo>
                    <a:pt x="40768" y="1587"/>
                    <a:pt x="40696" y="1611"/>
                    <a:pt x="40625" y="1623"/>
                  </a:cubicBezTo>
                  <a:cubicBezTo>
                    <a:pt x="40458" y="1659"/>
                    <a:pt x="40303" y="1706"/>
                    <a:pt x="40136" y="1742"/>
                  </a:cubicBezTo>
                  <a:cubicBezTo>
                    <a:pt x="40041" y="1766"/>
                    <a:pt x="39934" y="1790"/>
                    <a:pt x="39839" y="1826"/>
                  </a:cubicBezTo>
                  <a:cubicBezTo>
                    <a:pt x="39708" y="1861"/>
                    <a:pt x="39577" y="1885"/>
                    <a:pt x="39446" y="1921"/>
                  </a:cubicBezTo>
                  <a:cubicBezTo>
                    <a:pt x="39327" y="1956"/>
                    <a:pt x="39208" y="1992"/>
                    <a:pt x="39089" y="2028"/>
                  </a:cubicBezTo>
                  <a:cubicBezTo>
                    <a:pt x="38970" y="2052"/>
                    <a:pt x="38863" y="2087"/>
                    <a:pt x="38743" y="2123"/>
                  </a:cubicBezTo>
                  <a:cubicBezTo>
                    <a:pt x="38612" y="2159"/>
                    <a:pt x="38493" y="2195"/>
                    <a:pt x="38362" y="2230"/>
                  </a:cubicBezTo>
                  <a:cubicBezTo>
                    <a:pt x="38255" y="2266"/>
                    <a:pt x="38160" y="2290"/>
                    <a:pt x="38053" y="2326"/>
                  </a:cubicBezTo>
                  <a:cubicBezTo>
                    <a:pt x="37922" y="2361"/>
                    <a:pt x="37779" y="2409"/>
                    <a:pt x="37636" y="2457"/>
                  </a:cubicBezTo>
                  <a:cubicBezTo>
                    <a:pt x="37553" y="2480"/>
                    <a:pt x="37458" y="2504"/>
                    <a:pt x="37374" y="2540"/>
                  </a:cubicBezTo>
                  <a:cubicBezTo>
                    <a:pt x="37219" y="2588"/>
                    <a:pt x="37077" y="2635"/>
                    <a:pt x="36922" y="2683"/>
                  </a:cubicBezTo>
                  <a:cubicBezTo>
                    <a:pt x="36850" y="2707"/>
                    <a:pt x="36767" y="2730"/>
                    <a:pt x="36696" y="2766"/>
                  </a:cubicBezTo>
                  <a:cubicBezTo>
                    <a:pt x="36541" y="2814"/>
                    <a:pt x="36374" y="2873"/>
                    <a:pt x="36219" y="2921"/>
                  </a:cubicBezTo>
                  <a:cubicBezTo>
                    <a:pt x="36160" y="2945"/>
                    <a:pt x="36088" y="2969"/>
                    <a:pt x="36029" y="2992"/>
                  </a:cubicBezTo>
                  <a:cubicBezTo>
                    <a:pt x="35850" y="3052"/>
                    <a:pt x="35684" y="3111"/>
                    <a:pt x="35517" y="3183"/>
                  </a:cubicBezTo>
                  <a:cubicBezTo>
                    <a:pt x="35469" y="3195"/>
                    <a:pt x="35410" y="3219"/>
                    <a:pt x="35362" y="3230"/>
                  </a:cubicBezTo>
                  <a:cubicBezTo>
                    <a:pt x="35183" y="3302"/>
                    <a:pt x="35005" y="3373"/>
                    <a:pt x="34826" y="3445"/>
                  </a:cubicBezTo>
                  <a:cubicBezTo>
                    <a:pt x="34779" y="3457"/>
                    <a:pt x="34743" y="3469"/>
                    <a:pt x="34707" y="3480"/>
                  </a:cubicBezTo>
                  <a:cubicBezTo>
                    <a:pt x="34517" y="3564"/>
                    <a:pt x="34326" y="3635"/>
                    <a:pt x="34124" y="3719"/>
                  </a:cubicBezTo>
                  <a:cubicBezTo>
                    <a:pt x="34112" y="3719"/>
                    <a:pt x="34088" y="3731"/>
                    <a:pt x="34064" y="3742"/>
                  </a:cubicBezTo>
                  <a:cubicBezTo>
                    <a:pt x="33850" y="3826"/>
                    <a:pt x="33648" y="3909"/>
                    <a:pt x="33445" y="3992"/>
                  </a:cubicBezTo>
                  <a:lnTo>
                    <a:pt x="33421" y="4004"/>
                  </a:lnTo>
                  <a:cubicBezTo>
                    <a:pt x="28742" y="5993"/>
                    <a:pt x="24361" y="8719"/>
                    <a:pt x="20515" y="12041"/>
                  </a:cubicBezTo>
                  <a:cubicBezTo>
                    <a:pt x="10645" y="20530"/>
                    <a:pt x="4156" y="32508"/>
                    <a:pt x="798" y="45081"/>
                  </a:cubicBezTo>
                  <a:cubicBezTo>
                    <a:pt x="322" y="46831"/>
                    <a:pt x="1" y="48748"/>
                    <a:pt x="334" y="50558"/>
                  </a:cubicBezTo>
                  <a:cubicBezTo>
                    <a:pt x="620" y="52153"/>
                    <a:pt x="1977" y="53153"/>
                    <a:pt x="1834" y="54677"/>
                  </a:cubicBezTo>
                  <a:cubicBezTo>
                    <a:pt x="1655" y="56654"/>
                    <a:pt x="1465" y="58285"/>
                    <a:pt x="2096" y="60261"/>
                  </a:cubicBezTo>
                  <a:cubicBezTo>
                    <a:pt x="2319" y="60953"/>
                    <a:pt x="3890" y="64896"/>
                    <a:pt x="4871" y="64896"/>
                  </a:cubicBezTo>
                  <a:cubicBezTo>
                    <a:pt x="4887" y="64896"/>
                    <a:pt x="4902" y="64895"/>
                    <a:pt x="4918" y="64893"/>
                  </a:cubicBezTo>
                  <a:cubicBezTo>
                    <a:pt x="5525" y="64809"/>
                    <a:pt x="6239" y="64643"/>
                    <a:pt x="6442" y="64071"/>
                  </a:cubicBezTo>
                  <a:cubicBezTo>
                    <a:pt x="6680" y="63393"/>
                    <a:pt x="6013" y="62773"/>
                    <a:pt x="5537" y="62214"/>
                  </a:cubicBezTo>
                  <a:cubicBezTo>
                    <a:pt x="5108" y="61702"/>
                    <a:pt x="4203" y="60107"/>
                    <a:pt x="4382" y="59380"/>
                  </a:cubicBezTo>
                  <a:cubicBezTo>
                    <a:pt x="4502" y="58877"/>
                    <a:pt x="4811" y="58682"/>
                    <a:pt x="5167" y="58682"/>
                  </a:cubicBezTo>
                  <a:cubicBezTo>
                    <a:pt x="5697" y="58682"/>
                    <a:pt x="6331" y="59111"/>
                    <a:pt x="6608" y="59595"/>
                  </a:cubicBezTo>
                  <a:cubicBezTo>
                    <a:pt x="8263" y="62404"/>
                    <a:pt x="7799" y="66250"/>
                    <a:pt x="11252" y="67822"/>
                  </a:cubicBezTo>
                  <a:cubicBezTo>
                    <a:pt x="12633" y="68453"/>
                    <a:pt x="14240" y="68405"/>
                    <a:pt x="15705" y="68822"/>
                  </a:cubicBezTo>
                  <a:cubicBezTo>
                    <a:pt x="18003" y="69477"/>
                    <a:pt x="19920" y="71310"/>
                    <a:pt x="20670" y="73572"/>
                  </a:cubicBezTo>
                  <a:cubicBezTo>
                    <a:pt x="22277" y="77382"/>
                    <a:pt x="21622" y="82062"/>
                    <a:pt x="19015" y="85276"/>
                  </a:cubicBezTo>
                  <a:cubicBezTo>
                    <a:pt x="17848" y="86717"/>
                    <a:pt x="16276" y="87967"/>
                    <a:pt x="15764" y="89753"/>
                  </a:cubicBezTo>
                  <a:cubicBezTo>
                    <a:pt x="14883" y="92837"/>
                    <a:pt x="17491" y="95718"/>
                    <a:pt x="19872" y="97873"/>
                  </a:cubicBezTo>
                  <a:cubicBezTo>
                    <a:pt x="23277" y="100945"/>
                    <a:pt x="26718" y="104052"/>
                    <a:pt x="30695" y="106350"/>
                  </a:cubicBezTo>
                  <a:cubicBezTo>
                    <a:pt x="34123" y="108321"/>
                    <a:pt x="38019" y="109672"/>
                    <a:pt x="41950" y="109672"/>
                  </a:cubicBezTo>
                  <a:cubicBezTo>
                    <a:pt x="42579" y="109672"/>
                    <a:pt x="43210" y="109637"/>
                    <a:pt x="43839" y="109565"/>
                  </a:cubicBezTo>
                  <a:cubicBezTo>
                    <a:pt x="42161" y="108910"/>
                    <a:pt x="42101" y="106386"/>
                    <a:pt x="43184" y="104945"/>
                  </a:cubicBezTo>
                  <a:cubicBezTo>
                    <a:pt x="44256" y="103493"/>
                    <a:pt x="45982" y="102731"/>
                    <a:pt x="47423" y="101635"/>
                  </a:cubicBezTo>
                  <a:cubicBezTo>
                    <a:pt x="48852" y="100552"/>
                    <a:pt x="50078" y="98718"/>
                    <a:pt x="49447" y="97040"/>
                  </a:cubicBezTo>
                  <a:cubicBezTo>
                    <a:pt x="48566" y="94646"/>
                    <a:pt x="45042" y="94706"/>
                    <a:pt x="43256" y="92884"/>
                  </a:cubicBezTo>
                  <a:cubicBezTo>
                    <a:pt x="40101" y="89693"/>
                    <a:pt x="44161" y="83252"/>
                    <a:pt x="40946" y="80109"/>
                  </a:cubicBezTo>
                  <a:cubicBezTo>
                    <a:pt x="39827" y="79009"/>
                    <a:pt x="38315" y="78806"/>
                    <a:pt x="36703" y="78806"/>
                  </a:cubicBezTo>
                  <a:cubicBezTo>
                    <a:pt x="35753" y="78806"/>
                    <a:pt x="34768" y="78876"/>
                    <a:pt x="33808" y="78876"/>
                  </a:cubicBezTo>
                  <a:cubicBezTo>
                    <a:pt x="33346" y="78876"/>
                    <a:pt x="32889" y="78860"/>
                    <a:pt x="32445" y="78811"/>
                  </a:cubicBezTo>
                  <a:cubicBezTo>
                    <a:pt x="29016" y="78811"/>
                    <a:pt x="27563" y="75811"/>
                    <a:pt x="25789" y="73418"/>
                  </a:cubicBezTo>
                  <a:cubicBezTo>
                    <a:pt x="24920" y="72239"/>
                    <a:pt x="24027" y="71025"/>
                    <a:pt x="23658" y="69608"/>
                  </a:cubicBezTo>
                  <a:cubicBezTo>
                    <a:pt x="23242" y="68024"/>
                    <a:pt x="23515" y="66357"/>
                    <a:pt x="23634" y="64738"/>
                  </a:cubicBezTo>
                  <a:cubicBezTo>
                    <a:pt x="23753" y="63285"/>
                    <a:pt x="23420" y="60976"/>
                    <a:pt x="21872" y="60380"/>
                  </a:cubicBezTo>
                  <a:cubicBezTo>
                    <a:pt x="21652" y="60295"/>
                    <a:pt x="21417" y="60254"/>
                    <a:pt x="21182" y="60254"/>
                  </a:cubicBezTo>
                  <a:cubicBezTo>
                    <a:pt x="20338" y="60254"/>
                    <a:pt x="19488" y="60775"/>
                    <a:pt x="19265" y="61595"/>
                  </a:cubicBezTo>
                  <a:cubicBezTo>
                    <a:pt x="19098" y="62226"/>
                    <a:pt x="19301" y="62916"/>
                    <a:pt x="19110" y="63547"/>
                  </a:cubicBezTo>
                  <a:cubicBezTo>
                    <a:pt x="18884" y="64309"/>
                    <a:pt x="18098" y="64809"/>
                    <a:pt x="17300" y="64869"/>
                  </a:cubicBezTo>
                  <a:cubicBezTo>
                    <a:pt x="17214" y="64876"/>
                    <a:pt x="17131" y="64879"/>
                    <a:pt x="17049" y="64879"/>
                  </a:cubicBezTo>
                  <a:cubicBezTo>
                    <a:pt x="14361" y="64879"/>
                    <a:pt x="13810" y="61165"/>
                    <a:pt x="14157" y="59166"/>
                  </a:cubicBezTo>
                  <a:cubicBezTo>
                    <a:pt x="14586" y="56761"/>
                    <a:pt x="15717" y="54332"/>
                    <a:pt x="17396" y="52451"/>
                  </a:cubicBezTo>
                  <a:cubicBezTo>
                    <a:pt x="17515" y="52320"/>
                    <a:pt x="17634" y="52201"/>
                    <a:pt x="17753" y="52082"/>
                  </a:cubicBezTo>
                  <a:cubicBezTo>
                    <a:pt x="17777" y="52058"/>
                    <a:pt x="17800" y="52022"/>
                    <a:pt x="17824" y="51998"/>
                  </a:cubicBezTo>
                  <a:cubicBezTo>
                    <a:pt x="18062" y="51760"/>
                    <a:pt x="18312" y="51534"/>
                    <a:pt x="18562" y="51308"/>
                  </a:cubicBezTo>
                  <a:cubicBezTo>
                    <a:pt x="18598" y="51284"/>
                    <a:pt x="18622" y="51260"/>
                    <a:pt x="18658" y="51236"/>
                  </a:cubicBezTo>
                  <a:cubicBezTo>
                    <a:pt x="18920" y="51022"/>
                    <a:pt x="19181" y="50820"/>
                    <a:pt x="19455" y="50629"/>
                  </a:cubicBezTo>
                  <a:cubicBezTo>
                    <a:pt x="19491" y="50617"/>
                    <a:pt x="19527" y="50593"/>
                    <a:pt x="19562" y="50570"/>
                  </a:cubicBezTo>
                  <a:cubicBezTo>
                    <a:pt x="19693" y="50474"/>
                    <a:pt x="19836" y="50379"/>
                    <a:pt x="19979" y="50296"/>
                  </a:cubicBezTo>
                  <a:cubicBezTo>
                    <a:pt x="20122" y="50212"/>
                    <a:pt x="20265" y="50129"/>
                    <a:pt x="20408" y="50058"/>
                  </a:cubicBezTo>
                  <a:cubicBezTo>
                    <a:pt x="20455" y="50034"/>
                    <a:pt x="20491" y="50022"/>
                    <a:pt x="20527" y="49998"/>
                  </a:cubicBezTo>
                  <a:cubicBezTo>
                    <a:pt x="20670" y="49927"/>
                    <a:pt x="20825" y="49855"/>
                    <a:pt x="20967" y="49784"/>
                  </a:cubicBezTo>
                  <a:cubicBezTo>
                    <a:pt x="21015" y="49760"/>
                    <a:pt x="21051" y="49748"/>
                    <a:pt x="21098" y="49724"/>
                  </a:cubicBezTo>
                  <a:cubicBezTo>
                    <a:pt x="21574" y="49517"/>
                    <a:pt x="22095" y="49356"/>
                    <a:pt x="22606" y="49356"/>
                  </a:cubicBezTo>
                  <a:cubicBezTo>
                    <a:pt x="22683" y="49356"/>
                    <a:pt x="22760" y="49359"/>
                    <a:pt x="22837" y="49367"/>
                  </a:cubicBezTo>
                  <a:cubicBezTo>
                    <a:pt x="22932" y="49379"/>
                    <a:pt x="23015" y="49391"/>
                    <a:pt x="23111" y="49403"/>
                  </a:cubicBezTo>
                  <a:cubicBezTo>
                    <a:pt x="23242" y="49439"/>
                    <a:pt x="23372" y="49486"/>
                    <a:pt x="23503" y="49546"/>
                  </a:cubicBezTo>
                  <a:cubicBezTo>
                    <a:pt x="24004" y="49796"/>
                    <a:pt x="24385" y="50296"/>
                    <a:pt x="24385" y="50832"/>
                  </a:cubicBezTo>
                  <a:cubicBezTo>
                    <a:pt x="24385" y="50879"/>
                    <a:pt x="24373" y="50915"/>
                    <a:pt x="24373" y="50963"/>
                  </a:cubicBezTo>
                  <a:cubicBezTo>
                    <a:pt x="24265" y="51701"/>
                    <a:pt x="23468" y="52367"/>
                    <a:pt x="23623" y="53034"/>
                  </a:cubicBezTo>
                  <a:cubicBezTo>
                    <a:pt x="23634" y="53094"/>
                    <a:pt x="23658" y="53141"/>
                    <a:pt x="23682" y="53201"/>
                  </a:cubicBezTo>
                  <a:cubicBezTo>
                    <a:pt x="23832" y="53510"/>
                    <a:pt x="24178" y="53661"/>
                    <a:pt x="24526" y="53661"/>
                  </a:cubicBezTo>
                  <a:cubicBezTo>
                    <a:pt x="24648" y="53661"/>
                    <a:pt x="24770" y="53643"/>
                    <a:pt x="24885" y="53606"/>
                  </a:cubicBezTo>
                  <a:cubicBezTo>
                    <a:pt x="25218" y="53487"/>
                    <a:pt x="25480" y="53260"/>
                    <a:pt x="25718" y="52998"/>
                  </a:cubicBezTo>
                  <a:cubicBezTo>
                    <a:pt x="25789" y="52903"/>
                    <a:pt x="25861" y="52808"/>
                    <a:pt x="25932" y="52725"/>
                  </a:cubicBezTo>
                  <a:cubicBezTo>
                    <a:pt x="26028" y="52594"/>
                    <a:pt x="26111" y="52475"/>
                    <a:pt x="26194" y="52344"/>
                  </a:cubicBezTo>
                  <a:cubicBezTo>
                    <a:pt x="26540" y="51832"/>
                    <a:pt x="26813" y="51284"/>
                    <a:pt x="27028" y="50701"/>
                  </a:cubicBezTo>
                  <a:cubicBezTo>
                    <a:pt x="27194" y="50272"/>
                    <a:pt x="27313" y="49831"/>
                    <a:pt x="27397" y="49379"/>
                  </a:cubicBezTo>
                  <a:cubicBezTo>
                    <a:pt x="27599" y="48343"/>
                    <a:pt x="27218" y="47010"/>
                    <a:pt x="27754" y="46105"/>
                  </a:cubicBezTo>
                  <a:cubicBezTo>
                    <a:pt x="29504" y="43128"/>
                    <a:pt x="35243" y="44200"/>
                    <a:pt x="36243" y="40890"/>
                  </a:cubicBezTo>
                  <a:cubicBezTo>
                    <a:pt x="36696" y="39378"/>
                    <a:pt x="35767" y="37687"/>
                    <a:pt x="36267" y="36187"/>
                  </a:cubicBezTo>
                  <a:cubicBezTo>
                    <a:pt x="36303" y="36104"/>
                    <a:pt x="36326" y="36020"/>
                    <a:pt x="36374" y="35949"/>
                  </a:cubicBezTo>
                  <a:cubicBezTo>
                    <a:pt x="36588" y="35473"/>
                    <a:pt x="36981" y="35080"/>
                    <a:pt x="37434" y="34818"/>
                  </a:cubicBezTo>
                  <a:cubicBezTo>
                    <a:pt x="37851" y="34580"/>
                    <a:pt x="38330" y="34444"/>
                    <a:pt x="38810" y="34444"/>
                  </a:cubicBezTo>
                  <a:cubicBezTo>
                    <a:pt x="39028" y="34444"/>
                    <a:pt x="39246" y="34472"/>
                    <a:pt x="39458" y="34532"/>
                  </a:cubicBezTo>
                  <a:cubicBezTo>
                    <a:pt x="39541" y="34544"/>
                    <a:pt x="39625" y="34580"/>
                    <a:pt x="39696" y="34615"/>
                  </a:cubicBezTo>
                  <a:cubicBezTo>
                    <a:pt x="40756" y="35044"/>
                    <a:pt x="41399" y="36246"/>
                    <a:pt x="41279" y="37366"/>
                  </a:cubicBezTo>
                  <a:cubicBezTo>
                    <a:pt x="41268" y="37461"/>
                    <a:pt x="41256" y="37544"/>
                    <a:pt x="41232" y="37639"/>
                  </a:cubicBezTo>
                  <a:cubicBezTo>
                    <a:pt x="41196" y="37806"/>
                    <a:pt x="41137" y="37973"/>
                    <a:pt x="41065" y="38128"/>
                  </a:cubicBezTo>
                  <a:cubicBezTo>
                    <a:pt x="41089" y="38175"/>
                    <a:pt x="41125" y="38211"/>
                    <a:pt x="41149" y="38247"/>
                  </a:cubicBezTo>
                  <a:cubicBezTo>
                    <a:pt x="41399" y="38549"/>
                    <a:pt x="41731" y="38679"/>
                    <a:pt x="42091" y="38679"/>
                  </a:cubicBezTo>
                  <a:cubicBezTo>
                    <a:pt x="43050" y="38679"/>
                    <a:pt x="44208" y="37758"/>
                    <a:pt x="44554" y="36711"/>
                  </a:cubicBezTo>
                  <a:cubicBezTo>
                    <a:pt x="44732" y="36175"/>
                    <a:pt x="44839" y="35603"/>
                    <a:pt x="44947" y="35032"/>
                  </a:cubicBezTo>
                  <a:cubicBezTo>
                    <a:pt x="44994" y="34806"/>
                    <a:pt x="45030" y="34591"/>
                    <a:pt x="45089" y="34377"/>
                  </a:cubicBezTo>
                  <a:cubicBezTo>
                    <a:pt x="45089" y="34365"/>
                    <a:pt x="45089" y="34365"/>
                    <a:pt x="45089" y="34353"/>
                  </a:cubicBezTo>
                  <a:cubicBezTo>
                    <a:pt x="45137" y="34163"/>
                    <a:pt x="45185" y="33984"/>
                    <a:pt x="45244" y="33818"/>
                  </a:cubicBezTo>
                  <a:cubicBezTo>
                    <a:pt x="45244" y="33794"/>
                    <a:pt x="45256" y="33782"/>
                    <a:pt x="45256" y="33758"/>
                  </a:cubicBezTo>
                  <a:cubicBezTo>
                    <a:pt x="45316" y="33591"/>
                    <a:pt x="45375" y="33437"/>
                    <a:pt x="45447" y="33282"/>
                  </a:cubicBezTo>
                  <a:cubicBezTo>
                    <a:pt x="45578" y="33032"/>
                    <a:pt x="45721" y="32782"/>
                    <a:pt x="45911" y="32567"/>
                  </a:cubicBezTo>
                  <a:cubicBezTo>
                    <a:pt x="45971" y="32496"/>
                    <a:pt x="46042" y="32425"/>
                    <a:pt x="46113" y="32365"/>
                  </a:cubicBezTo>
                  <a:cubicBezTo>
                    <a:pt x="47542" y="31043"/>
                    <a:pt x="50066" y="31698"/>
                    <a:pt x="51555" y="30424"/>
                  </a:cubicBezTo>
                  <a:cubicBezTo>
                    <a:pt x="52007" y="30031"/>
                    <a:pt x="52293" y="29531"/>
                    <a:pt x="52448" y="28972"/>
                  </a:cubicBezTo>
                  <a:cubicBezTo>
                    <a:pt x="52495" y="28769"/>
                    <a:pt x="52531" y="28555"/>
                    <a:pt x="52555" y="28341"/>
                  </a:cubicBezTo>
                  <a:cubicBezTo>
                    <a:pt x="52567" y="28281"/>
                    <a:pt x="52567" y="28234"/>
                    <a:pt x="52579" y="28174"/>
                  </a:cubicBezTo>
                  <a:cubicBezTo>
                    <a:pt x="52579" y="28067"/>
                    <a:pt x="52590" y="27948"/>
                    <a:pt x="52590" y="27841"/>
                  </a:cubicBezTo>
                  <a:cubicBezTo>
                    <a:pt x="52590" y="27067"/>
                    <a:pt x="52436" y="26245"/>
                    <a:pt x="52221" y="25519"/>
                  </a:cubicBezTo>
                  <a:cubicBezTo>
                    <a:pt x="51983" y="24757"/>
                    <a:pt x="51697" y="23995"/>
                    <a:pt x="51316" y="23292"/>
                  </a:cubicBezTo>
                  <a:cubicBezTo>
                    <a:pt x="51281" y="23245"/>
                    <a:pt x="51245" y="23185"/>
                    <a:pt x="51221" y="23126"/>
                  </a:cubicBezTo>
                  <a:cubicBezTo>
                    <a:pt x="51090" y="22911"/>
                    <a:pt x="50959" y="22697"/>
                    <a:pt x="50816" y="22495"/>
                  </a:cubicBezTo>
                  <a:cubicBezTo>
                    <a:pt x="50495" y="22042"/>
                    <a:pt x="50114" y="21626"/>
                    <a:pt x="49685" y="21280"/>
                  </a:cubicBezTo>
                  <a:cubicBezTo>
                    <a:pt x="48884" y="20632"/>
                    <a:pt x="47841" y="20242"/>
                    <a:pt x="46830" y="20242"/>
                  </a:cubicBezTo>
                  <a:cubicBezTo>
                    <a:pt x="46190" y="20242"/>
                    <a:pt x="45563" y="20398"/>
                    <a:pt x="45018" y="20745"/>
                  </a:cubicBezTo>
                  <a:cubicBezTo>
                    <a:pt x="44554" y="21042"/>
                    <a:pt x="44197" y="21423"/>
                    <a:pt x="43899" y="21864"/>
                  </a:cubicBezTo>
                  <a:cubicBezTo>
                    <a:pt x="43161" y="23007"/>
                    <a:pt x="42875" y="24543"/>
                    <a:pt x="42470" y="25900"/>
                  </a:cubicBezTo>
                  <a:cubicBezTo>
                    <a:pt x="42351" y="26317"/>
                    <a:pt x="42172" y="26733"/>
                    <a:pt x="41970" y="27138"/>
                  </a:cubicBezTo>
                  <a:cubicBezTo>
                    <a:pt x="41307" y="28393"/>
                    <a:pt x="40255" y="29460"/>
                    <a:pt x="39002" y="29460"/>
                  </a:cubicBezTo>
                  <a:cubicBezTo>
                    <a:pt x="38995" y="29460"/>
                    <a:pt x="38989" y="29460"/>
                    <a:pt x="38982" y="29460"/>
                  </a:cubicBezTo>
                  <a:cubicBezTo>
                    <a:pt x="38803" y="29460"/>
                    <a:pt x="38624" y="29436"/>
                    <a:pt x="38446" y="29388"/>
                  </a:cubicBezTo>
                  <a:cubicBezTo>
                    <a:pt x="38172" y="29317"/>
                    <a:pt x="37934" y="29210"/>
                    <a:pt x="37720" y="29067"/>
                  </a:cubicBezTo>
                  <a:cubicBezTo>
                    <a:pt x="36588" y="28317"/>
                    <a:pt x="36148" y="26650"/>
                    <a:pt x="35910" y="25221"/>
                  </a:cubicBezTo>
                  <a:cubicBezTo>
                    <a:pt x="35898" y="25138"/>
                    <a:pt x="35886" y="25043"/>
                    <a:pt x="35874" y="24947"/>
                  </a:cubicBezTo>
                  <a:cubicBezTo>
                    <a:pt x="35564" y="23114"/>
                    <a:pt x="35291" y="21245"/>
                    <a:pt x="35541" y="19411"/>
                  </a:cubicBezTo>
                  <a:cubicBezTo>
                    <a:pt x="35553" y="19280"/>
                    <a:pt x="35576" y="19149"/>
                    <a:pt x="35600" y="19018"/>
                  </a:cubicBezTo>
                  <a:cubicBezTo>
                    <a:pt x="35815" y="17839"/>
                    <a:pt x="36303" y="16684"/>
                    <a:pt x="37053" y="15756"/>
                  </a:cubicBezTo>
                  <a:cubicBezTo>
                    <a:pt x="37517" y="15172"/>
                    <a:pt x="38089" y="14684"/>
                    <a:pt x="38767" y="14351"/>
                  </a:cubicBezTo>
                  <a:cubicBezTo>
                    <a:pt x="38886" y="14291"/>
                    <a:pt x="38993" y="14244"/>
                    <a:pt x="39124" y="14196"/>
                  </a:cubicBezTo>
                  <a:cubicBezTo>
                    <a:pt x="39934" y="13887"/>
                    <a:pt x="40791" y="13803"/>
                    <a:pt x="41672" y="13767"/>
                  </a:cubicBezTo>
                  <a:cubicBezTo>
                    <a:pt x="42792" y="13720"/>
                    <a:pt x="43935" y="13744"/>
                    <a:pt x="44994" y="13410"/>
                  </a:cubicBezTo>
                  <a:cubicBezTo>
                    <a:pt x="47006" y="12767"/>
                    <a:pt x="48399" y="10993"/>
                    <a:pt x="49661" y="9303"/>
                  </a:cubicBezTo>
                  <a:cubicBezTo>
                    <a:pt x="50269" y="8493"/>
                    <a:pt x="51769" y="6933"/>
                    <a:pt x="52912" y="5326"/>
                  </a:cubicBezTo>
                  <a:cubicBezTo>
                    <a:pt x="52948" y="5278"/>
                    <a:pt x="52983" y="5219"/>
                    <a:pt x="53031" y="5159"/>
                  </a:cubicBezTo>
                  <a:cubicBezTo>
                    <a:pt x="53102" y="5052"/>
                    <a:pt x="53174" y="4945"/>
                    <a:pt x="53257" y="4826"/>
                  </a:cubicBezTo>
                  <a:cubicBezTo>
                    <a:pt x="53305" y="4743"/>
                    <a:pt x="53364" y="4647"/>
                    <a:pt x="53424" y="4564"/>
                  </a:cubicBezTo>
                  <a:cubicBezTo>
                    <a:pt x="53448" y="4516"/>
                    <a:pt x="53471" y="4481"/>
                    <a:pt x="53507" y="4433"/>
                  </a:cubicBezTo>
                  <a:cubicBezTo>
                    <a:pt x="53555" y="4350"/>
                    <a:pt x="53602" y="4254"/>
                    <a:pt x="53662" y="4171"/>
                  </a:cubicBezTo>
                  <a:cubicBezTo>
                    <a:pt x="53686" y="4112"/>
                    <a:pt x="53722" y="4064"/>
                    <a:pt x="53745" y="4004"/>
                  </a:cubicBezTo>
                  <a:cubicBezTo>
                    <a:pt x="53972" y="3588"/>
                    <a:pt x="54138" y="3195"/>
                    <a:pt x="54245" y="2814"/>
                  </a:cubicBezTo>
                  <a:cubicBezTo>
                    <a:pt x="54257" y="2754"/>
                    <a:pt x="54269" y="2707"/>
                    <a:pt x="54281" y="2659"/>
                  </a:cubicBezTo>
                  <a:cubicBezTo>
                    <a:pt x="54329" y="2445"/>
                    <a:pt x="54364" y="2230"/>
                    <a:pt x="54353" y="2028"/>
                  </a:cubicBezTo>
                  <a:cubicBezTo>
                    <a:pt x="54341" y="1385"/>
                    <a:pt x="54031" y="849"/>
                    <a:pt x="53281" y="504"/>
                  </a:cubicBezTo>
                  <a:cubicBezTo>
                    <a:pt x="52769" y="254"/>
                    <a:pt x="52126" y="111"/>
                    <a:pt x="51412" y="52"/>
                  </a:cubicBezTo>
                  <a:cubicBezTo>
                    <a:pt x="51185" y="28"/>
                    <a:pt x="50935" y="16"/>
                    <a:pt x="50685" y="4"/>
                  </a:cubicBezTo>
                  <a:cubicBezTo>
                    <a:pt x="50582" y="1"/>
                    <a:pt x="50477" y="0"/>
                    <a:pt x="50372" y="0"/>
                  </a:cubicBezTo>
                  <a:close/>
                </a:path>
              </a:pathLst>
            </a:custGeom>
            <a:solidFill>
              <a:srgbClr val="44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3"/>
            <p:cNvSpPr/>
            <p:nvPr/>
          </p:nvSpPr>
          <p:spPr>
            <a:xfrm>
              <a:off x="4425550" y="2593500"/>
              <a:ext cx="693250" cy="1113350"/>
            </a:xfrm>
            <a:custGeom>
              <a:avLst/>
              <a:gdLst/>
              <a:ahLst/>
              <a:cxnLst/>
              <a:rect l="l" t="t" r="r" b="b"/>
              <a:pathLst>
                <a:path w="27730" h="44534" extrusionOk="0">
                  <a:moveTo>
                    <a:pt x="10737" y="1"/>
                  </a:moveTo>
                  <a:cubicBezTo>
                    <a:pt x="10425" y="1"/>
                    <a:pt x="10118" y="69"/>
                    <a:pt x="9823" y="231"/>
                  </a:cubicBezTo>
                  <a:cubicBezTo>
                    <a:pt x="9275" y="529"/>
                    <a:pt x="8930" y="1088"/>
                    <a:pt x="8608" y="1636"/>
                  </a:cubicBezTo>
                  <a:cubicBezTo>
                    <a:pt x="6346" y="5481"/>
                    <a:pt x="4072" y="9327"/>
                    <a:pt x="1810" y="13161"/>
                  </a:cubicBezTo>
                  <a:cubicBezTo>
                    <a:pt x="1096" y="14364"/>
                    <a:pt x="381" y="15602"/>
                    <a:pt x="191" y="16971"/>
                  </a:cubicBezTo>
                  <a:cubicBezTo>
                    <a:pt x="0" y="18352"/>
                    <a:pt x="464" y="19912"/>
                    <a:pt x="1667" y="20614"/>
                  </a:cubicBezTo>
                  <a:cubicBezTo>
                    <a:pt x="536" y="21555"/>
                    <a:pt x="1417" y="23508"/>
                    <a:pt x="2739" y="24127"/>
                  </a:cubicBezTo>
                  <a:cubicBezTo>
                    <a:pt x="4060" y="24758"/>
                    <a:pt x="5608" y="24639"/>
                    <a:pt x="7001" y="25079"/>
                  </a:cubicBezTo>
                  <a:cubicBezTo>
                    <a:pt x="8394" y="25532"/>
                    <a:pt x="9692" y="27067"/>
                    <a:pt x="9013" y="28353"/>
                  </a:cubicBezTo>
                  <a:cubicBezTo>
                    <a:pt x="8442" y="29413"/>
                    <a:pt x="6870" y="29627"/>
                    <a:pt x="6334" y="30699"/>
                  </a:cubicBezTo>
                  <a:cubicBezTo>
                    <a:pt x="6084" y="31199"/>
                    <a:pt x="6108" y="31794"/>
                    <a:pt x="6144" y="32354"/>
                  </a:cubicBezTo>
                  <a:cubicBezTo>
                    <a:pt x="6406" y="36414"/>
                    <a:pt x="6668" y="40474"/>
                    <a:pt x="6918" y="44534"/>
                  </a:cubicBezTo>
                  <a:cubicBezTo>
                    <a:pt x="19800" y="34473"/>
                    <a:pt x="27670" y="16769"/>
                    <a:pt x="27730" y="433"/>
                  </a:cubicBezTo>
                  <a:lnTo>
                    <a:pt x="27730" y="433"/>
                  </a:lnTo>
                  <a:cubicBezTo>
                    <a:pt x="25585" y="2169"/>
                    <a:pt x="22826" y="3056"/>
                    <a:pt x="20073" y="3056"/>
                  </a:cubicBezTo>
                  <a:cubicBezTo>
                    <a:pt x="17859" y="3056"/>
                    <a:pt x="15648" y="2482"/>
                    <a:pt x="13764" y="1314"/>
                  </a:cubicBezTo>
                  <a:cubicBezTo>
                    <a:pt x="12834" y="731"/>
                    <a:pt x="11757" y="1"/>
                    <a:pt x="10737" y="1"/>
                  </a:cubicBezTo>
                  <a:close/>
                </a:path>
              </a:pathLst>
            </a:custGeom>
            <a:solidFill>
              <a:srgbClr val="44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3"/>
            <p:cNvSpPr/>
            <p:nvPr/>
          </p:nvSpPr>
          <p:spPr>
            <a:xfrm>
              <a:off x="4544900" y="1687825"/>
              <a:ext cx="551875" cy="796575"/>
            </a:xfrm>
            <a:custGeom>
              <a:avLst/>
              <a:gdLst/>
              <a:ahLst/>
              <a:cxnLst/>
              <a:rect l="l" t="t" r="r" b="b"/>
              <a:pathLst>
                <a:path w="22075" h="31863" extrusionOk="0">
                  <a:moveTo>
                    <a:pt x="9073" y="1"/>
                  </a:moveTo>
                  <a:cubicBezTo>
                    <a:pt x="8490" y="882"/>
                    <a:pt x="8228" y="1692"/>
                    <a:pt x="7656" y="2573"/>
                  </a:cubicBezTo>
                  <a:cubicBezTo>
                    <a:pt x="7811" y="4025"/>
                    <a:pt x="8049" y="5645"/>
                    <a:pt x="9204" y="6526"/>
                  </a:cubicBezTo>
                  <a:cubicBezTo>
                    <a:pt x="9811" y="7002"/>
                    <a:pt x="10573" y="7180"/>
                    <a:pt x="11288" y="7454"/>
                  </a:cubicBezTo>
                  <a:cubicBezTo>
                    <a:pt x="13800" y="8419"/>
                    <a:pt x="15883" y="10800"/>
                    <a:pt x="15872" y="13491"/>
                  </a:cubicBezTo>
                  <a:cubicBezTo>
                    <a:pt x="15860" y="14146"/>
                    <a:pt x="15717" y="14836"/>
                    <a:pt x="15252" y="15300"/>
                  </a:cubicBezTo>
                  <a:cubicBezTo>
                    <a:pt x="14946" y="15599"/>
                    <a:pt x="14625" y="15794"/>
                    <a:pt x="14293" y="15794"/>
                  </a:cubicBezTo>
                  <a:cubicBezTo>
                    <a:pt x="14108" y="15794"/>
                    <a:pt x="13920" y="15734"/>
                    <a:pt x="13728" y="15598"/>
                  </a:cubicBezTo>
                  <a:cubicBezTo>
                    <a:pt x="13109" y="15146"/>
                    <a:pt x="12800" y="14384"/>
                    <a:pt x="12550" y="13657"/>
                  </a:cubicBezTo>
                  <a:cubicBezTo>
                    <a:pt x="12300" y="12931"/>
                    <a:pt x="12050" y="12157"/>
                    <a:pt x="11490" y="11633"/>
                  </a:cubicBezTo>
                  <a:cubicBezTo>
                    <a:pt x="11179" y="11348"/>
                    <a:pt x="10740" y="11179"/>
                    <a:pt x="10324" y="11179"/>
                  </a:cubicBezTo>
                  <a:cubicBezTo>
                    <a:pt x="9977" y="11179"/>
                    <a:pt x="9646" y="11297"/>
                    <a:pt x="9418" y="11562"/>
                  </a:cubicBezTo>
                  <a:cubicBezTo>
                    <a:pt x="9835" y="12455"/>
                    <a:pt x="10252" y="13431"/>
                    <a:pt x="10073" y="14396"/>
                  </a:cubicBezTo>
                  <a:cubicBezTo>
                    <a:pt x="9919" y="15174"/>
                    <a:pt x="9176" y="15868"/>
                    <a:pt x="8437" y="15868"/>
                  </a:cubicBezTo>
                  <a:cubicBezTo>
                    <a:pt x="8261" y="15868"/>
                    <a:pt x="8086" y="15828"/>
                    <a:pt x="7918" y="15741"/>
                  </a:cubicBezTo>
                  <a:cubicBezTo>
                    <a:pt x="7763" y="16443"/>
                    <a:pt x="7597" y="17146"/>
                    <a:pt x="7430" y="17860"/>
                  </a:cubicBezTo>
                  <a:cubicBezTo>
                    <a:pt x="6798" y="17416"/>
                    <a:pt x="6025" y="17190"/>
                    <a:pt x="5251" y="17190"/>
                  </a:cubicBezTo>
                  <a:cubicBezTo>
                    <a:pt x="4698" y="17190"/>
                    <a:pt x="4145" y="17306"/>
                    <a:pt x="3644" y="17539"/>
                  </a:cubicBezTo>
                  <a:cubicBezTo>
                    <a:pt x="2441" y="18098"/>
                    <a:pt x="1584" y="18980"/>
                    <a:pt x="1489" y="20301"/>
                  </a:cubicBezTo>
                  <a:cubicBezTo>
                    <a:pt x="1382" y="21670"/>
                    <a:pt x="1" y="22790"/>
                    <a:pt x="167" y="24159"/>
                  </a:cubicBezTo>
                  <a:cubicBezTo>
                    <a:pt x="251" y="24849"/>
                    <a:pt x="751" y="25457"/>
                    <a:pt x="1370" y="25778"/>
                  </a:cubicBezTo>
                  <a:cubicBezTo>
                    <a:pt x="1854" y="26029"/>
                    <a:pt x="2404" y="26135"/>
                    <a:pt x="2956" y="26135"/>
                  </a:cubicBezTo>
                  <a:cubicBezTo>
                    <a:pt x="3110" y="26135"/>
                    <a:pt x="3265" y="26127"/>
                    <a:pt x="3418" y="26111"/>
                  </a:cubicBezTo>
                  <a:cubicBezTo>
                    <a:pt x="4561" y="26016"/>
                    <a:pt x="5680" y="25552"/>
                    <a:pt x="6478" y="24742"/>
                  </a:cubicBezTo>
                  <a:cubicBezTo>
                    <a:pt x="7275" y="23921"/>
                    <a:pt x="7740" y="22754"/>
                    <a:pt x="7597" y="21623"/>
                  </a:cubicBezTo>
                  <a:cubicBezTo>
                    <a:pt x="7823" y="21551"/>
                    <a:pt x="8037" y="21480"/>
                    <a:pt x="8263" y="21396"/>
                  </a:cubicBezTo>
                  <a:cubicBezTo>
                    <a:pt x="8629" y="20782"/>
                    <a:pt x="9160" y="20548"/>
                    <a:pt x="9766" y="20548"/>
                  </a:cubicBezTo>
                  <a:cubicBezTo>
                    <a:pt x="10205" y="20548"/>
                    <a:pt x="10683" y="20671"/>
                    <a:pt x="11169" y="20861"/>
                  </a:cubicBezTo>
                  <a:cubicBezTo>
                    <a:pt x="12335" y="21301"/>
                    <a:pt x="13157" y="22397"/>
                    <a:pt x="13526" y="23587"/>
                  </a:cubicBezTo>
                  <a:cubicBezTo>
                    <a:pt x="14014" y="25171"/>
                    <a:pt x="13645" y="27135"/>
                    <a:pt x="12264" y="28052"/>
                  </a:cubicBezTo>
                  <a:cubicBezTo>
                    <a:pt x="13288" y="28016"/>
                    <a:pt x="14312" y="27969"/>
                    <a:pt x="15324" y="27933"/>
                  </a:cubicBezTo>
                  <a:cubicBezTo>
                    <a:pt x="15459" y="27516"/>
                    <a:pt x="15872" y="27216"/>
                    <a:pt x="16310" y="27216"/>
                  </a:cubicBezTo>
                  <a:cubicBezTo>
                    <a:pt x="16335" y="27216"/>
                    <a:pt x="16359" y="27217"/>
                    <a:pt x="16384" y="27219"/>
                  </a:cubicBezTo>
                  <a:cubicBezTo>
                    <a:pt x="16431" y="27373"/>
                    <a:pt x="16491" y="27540"/>
                    <a:pt x="16550" y="27695"/>
                  </a:cubicBezTo>
                  <a:lnTo>
                    <a:pt x="17586" y="27016"/>
                  </a:lnTo>
                  <a:cubicBezTo>
                    <a:pt x="16360" y="25516"/>
                    <a:pt x="15717" y="23552"/>
                    <a:pt x="15824" y="21611"/>
                  </a:cubicBezTo>
                  <a:cubicBezTo>
                    <a:pt x="15838" y="21284"/>
                    <a:pt x="16057" y="21161"/>
                    <a:pt x="16339" y="21161"/>
                  </a:cubicBezTo>
                  <a:cubicBezTo>
                    <a:pt x="16519" y="21161"/>
                    <a:pt x="16725" y="21211"/>
                    <a:pt x="16919" y="21289"/>
                  </a:cubicBezTo>
                  <a:cubicBezTo>
                    <a:pt x="17419" y="21480"/>
                    <a:pt x="17777" y="21908"/>
                    <a:pt x="18074" y="22361"/>
                  </a:cubicBezTo>
                  <a:cubicBezTo>
                    <a:pt x="19539" y="24659"/>
                    <a:pt x="19563" y="27790"/>
                    <a:pt x="18134" y="30100"/>
                  </a:cubicBezTo>
                  <a:cubicBezTo>
                    <a:pt x="17872" y="30529"/>
                    <a:pt x="17634" y="31219"/>
                    <a:pt x="18086" y="31422"/>
                  </a:cubicBezTo>
                  <a:cubicBezTo>
                    <a:pt x="18149" y="31450"/>
                    <a:pt x="18208" y="31462"/>
                    <a:pt x="18265" y="31462"/>
                  </a:cubicBezTo>
                  <a:cubicBezTo>
                    <a:pt x="18820" y="31462"/>
                    <a:pt x="19144" y="30262"/>
                    <a:pt x="19783" y="30262"/>
                  </a:cubicBezTo>
                  <a:cubicBezTo>
                    <a:pt x="19804" y="30262"/>
                    <a:pt x="19826" y="30264"/>
                    <a:pt x="19848" y="30267"/>
                  </a:cubicBezTo>
                  <a:cubicBezTo>
                    <a:pt x="20134" y="30588"/>
                    <a:pt x="20420" y="30921"/>
                    <a:pt x="20717" y="31243"/>
                  </a:cubicBezTo>
                  <a:cubicBezTo>
                    <a:pt x="20967" y="31517"/>
                    <a:pt x="21110" y="31600"/>
                    <a:pt x="21384" y="31862"/>
                  </a:cubicBezTo>
                  <a:cubicBezTo>
                    <a:pt x="21610" y="31612"/>
                    <a:pt x="21849" y="31350"/>
                    <a:pt x="22075" y="31100"/>
                  </a:cubicBezTo>
                  <a:cubicBezTo>
                    <a:pt x="21515" y="19349"/>
                    <a:pt x="16800" y="8871"/>
                    <a:pt x="9073" y="1"/>
                  </a:cubicBezTo>
                  <a:close/>
                </a:path>
              </a:pathLst>
            </a:custGeom>
            <a:solidFill>
              <a:srgbClr val="44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3"/>
            <p:cNvSpPr/>
            <p:nvPr/>
          </p:nvSpPr>
          <p:spPr>
            <a:xfrm>
              <a:off x="3923100" y="1353375"/>
              <a:ext cx="693275" cy="506525"/>
            </a:xfrm>
            <a:custGeom>
              <a:avLst/>
              <a:gdLst/>
              <a:ahLst/>
              <a:cxnLst/>
              <a:rect l="l" t="t" r="r" b="b"/>
              <a:pathLst>
                <a:path w="27731" h="20261" extrusionOk="0">
                  <a:moveTo>
                    <a:pt x="7262" y="0"/>
                  </a:moveTo>
                  <a:cubicBezTo>
                    <a:pt x="4011" y="0"/>
                    <a:pt x="1538" y="1348"/>
                    <a:pt x="1060" y="4628"/>
                  </a:cubicBezTo>
                  <a:cubicBezTo>
                    <a:pt x="0" y="11867"/>
                    <a:pt x="13383" y="14748"/>
                    <a:pt x="17657" y="18380"/>
                  </a:cubicBezTo>
                  <a:cubicBezTo>
                    <a:pt x="18995" y="19523"/>
                    <a:pt x="20895" y="20261"/>
                    <a:pt x="22659" y="20261"/>
                  </a:cubicBezTo>
                  <a:cubicBezTo>
                    <a:pt x="24678" y="20261"/>
                    <a:pt x="26518" y="19295"/>
                    <a:pt x="27135" y="16868"/>
                  </a:cubicBezTo>
                  <a:cubicBezTo>
                    <a:pt x="27730" y="14522"/>
                    <a:pt x="26980" y="12093"/>
                    <a:pt x="25396" y="9831"/>
                  </a:cubicBezTo>
                  <a:cubicBezTo>
                    <a:pt x="21620" y="4436"/>
                    <a:pt x="13160" y="0"/>
                    <a:pt x="7262" y="0"/>
                  </a:cubicBezTo>
                  <a:close/>
                </a:path>
              </a:pathLst>
            </a:custGeom>
            <a:solidFill>
              <a:srgbClr val="40B4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3"/>
            <p:cNvSpPr/>
            <p:nvPr/>
          </p:nvSpPr>
          <p:spPr>
            <a:xfrm>
              <a:off x="3688550" y="1272475"/>
              <a:ext cx="221775" cy="224825"/>
            </a:xfrm>
            <a:custGeom>
              <a:avLst/>
              <a:gdLst/>
              <a:ahLst/>
              <a:cxnLst/>
              <a:rect l="l" t="t" r="r" b="b"/>
              <a:pathLst>
                <a:path w="8871" h="8993" extrusionOk="0">
                  <a:moveTo>
                    <a:pt x="5344" y="1"/>
                  </a:moveTo>
                  <a:cubicBezTo>
                    <a:pt x="4979" y="1"/>
                    <a:pt x="4613" y="44"/>
                    <a:pt x="4263" y="125"/>
                  </a:cubicBezTo>
                  <a:cubicBezTo>
                    <a:pt x="2227" y="589"/>
                    <a:pt x="477" y="2316"/>
                    <a:pt x="238" y="4387"/>
                  </a:cubicBezTo>
                  <a:cubicBezTo>
                    <a:pt x="0" y="6447"/>
                    <a:pt x="1489" y="8650"/>
                    <a:pt x="3548" y="8959"/>
                  </a:cubicBezTo>
                  <a:cubicBezTo>
                    <a:pt x="3698" y="8982"/>
                    <a:pt x="3848" y="8993"/>
                    <a:pt x="3998" y="8993"/>
                  </a:cubicBezTo>
                  <a:cubicBezTo>
                    <a:pt x="5910" y="8993"/>
                    <a:pt x="7757" y="7226"/>
                    <a:pt x="7525" y="5316"/>
                  </a:cubicBezTo>
                  <a:lnTo>
                    <a:pt x="8001" y="4125"/>
                  </a:lnTo>
                  <a:cubicBezTo>
                    <a:pt x="8870" y="3256"/>
                    <a:pt x="8644" y="1661"/>
                    <a:pt x="7727" y="839"/>
                  </a:cubicBezTo>
                  <a:cubicBezTo>
                    <a:pt x="7089" y="251"/>
                    <a:pt x="6219" y="1"/>
                    <a:pt x="5344" y="1"/>
                  </a:cubicBezTo>
                  <a:close/>
                </a:path>
              </a:pathLst>
            </a:custGeom>
            <a:solidFill>
              <a:srgbClr val="40B4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3"/>
            <p:cNvSpPr/>
            <p:nvPr/>
          </p:nvSpPr>
          <p:spPr>
            <a:xfrm>
              <a:off x="4197150" y="2813075"/>
              <a:ext cx="152225" cy="260150"/>
            </a:xfrm>
            <a:custGeom>
              <a:avLst/>
              <a:gdLst/>
              <a:ahLst/>
              <a:cxnLst/>
              <a:rect l="l" t="t" r="r" b="b"/>
              <a:pathLst>
                <a:path w="6089" h="10406" extrusionOk="0">
                  <a:moveTo>
                    <a:pt x="2948" y="0"/>
                  </a:moveTo>
                  <a:cubicBezTo>
                    <a:pt x="2274" y="0"/>
                    <a:pt x="1598" y="215"/>
                    <a:pt x="1076" y="639"/>
                  </a:cubicBezTo>
                  <a:cubicBezTo>
                    <a:pt x="376" y="1216"/>
                    <a:pt x="0" y="2134"/>
                    <a:pt x="28" y="3035"/>
                  </a:cubicBezTo>
                  <a:lnTo>
                    <a:pt x="28" y="3035"/>
                  </a:lnTo>
                  <a:lnTo>
                    <a:pt x="28" y="3033"/>
                  </a:lnTo>
                  <a:lnTo>
                    <a:pt x="28" y="3033"/>
                  </a:lnTo>
                  <a:cubicBezTo>
                    <a:pt x="28" y="3034"/>
                    <a:pt x="28" y="3036"/>
                    <a:pt x="28" y="3037"/>
                  </a:cubicBezTo>
                  <a:lnTo>
                    <a:pt x="28" y="3037"/>
                  </a:lnTo>
                  <a:cubicBezTo>
                    <a:pt x="35" y="3243"/>
                    <a:pt x="62" y="3447"/>
                    <a:pt x="112" y="3646"/>
                  </a:cubicBezTo>
                  <a:lnTo>
                    <a:pt x="112" y="3646"/>
                  </a:lnTo>
                  <a:cubicBezTo>
                    <a:pt x="310" y="5094"/>
                    <a:pt x="508" y="6534"/>
                    <a:pt x="707" y="7974"/>
                  </a:cubicBezTo>
                  <a:cubicBezTo>
                    <a:pt x="814" y="8783"/>
                    <a:pt x="980" y="9688"/>
                    <a:pt x="1659" y="10141"/>
                  </a:cubicBezTo>
                  <a:cubicBezTo>
                    <a:pt x="1922" y="10324"/>
                    <a:pt x="2225" y="10405"/>
                    <a:pt x="2536" y="10405"/>
                  </a:cubicBezTo>
                  <a:cubicBezTo>
                    <a:pt x="3114" y="10405"/>
                    <a:pt x="3718" y="10126"/>
                    <a:pt x="4136" y="9700"/>
                  </a:cubicBezTo>
                  <a:cubicBezTo>
                    <a:pt x="4778" y="9045"/>
                    <a:pt x="5076" y="8152"/>
                    <a:pt x="5350" y="7283"/>
                  </a:cubicBezTo>
                  <a:cubicBezTo>
                    <a:pt x="5719" y="6140"/>
                    <a:pt x="6088" y="4973"/>
                    <a:pt x="6088" y="3771"/>
                  </a:cubicBezTo>
                  <a:cubicBezTo>
                    <a:pt x="6088" y="2568"/>
                    <a:pt x="5671" y="1306"/>
                    <a:pt x="4707" y="568"/>
                  </a:cubicBezTo>
                  <a:cubicBezTo>
                    <a:pt x="4206" y="188"/>
                    <a:pt x="3578" y="0"/>
                    <a:pt x="2948" y="0"/>
                  </a:cubicBezTo>
                  <a:close/>
                </a:path>
              </a:pathLst>
            </a:custGeom>
            <a:solidFill>
              <a:srgbClr val="40B4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3"/>
            <p:cNvSpPr/>
            <p:nvPr/>
          </p:nvSpPr>
          <p:spPr>
            <a:xfrm>
              <a:off x="2208000" y="4479550"/>
              <a:ext cx="433700" cy="102725"/>
            </a:xfrm>
            <a:custGeom>
              <a:avLst/>
              <a:gdLst/>
              <a:ahLst/>
              <a:cxnLst/>
              <a:rect l="l" t="t" r="r" b="b"/>
              <a:pathLst>
                <a:path w="17348" h="4109" extrusionOk="0">
                  <a:moveTo>
                    <a:pt x="8680" y="0"/>
                  </a:moveTo>
                  <a:cubicBezTo>
                    <a:pt x="3882" y="0"/>
                    <a:pt x="1" y="917"/>
                    <a:pt x="1" y="2048"/>
                  </a:cubicBezTo>
                  <a:cubicBezTo>
                    <a:pt x="1" y="3191"/>
                    <a:pt x="3882" y="4108"/>
                    <a:pt x="8680" y="4108"/>
                  </a:cubicBezTo>
                  <a:cubicBezTo>
                    <a:pt x="13467" y="4108"/>
                    <a:pt x="17348" y="3191"/>
                    <a:pt x="17348" y="2048"/>
                  </a:cubicBezTo>
                  <a:cubicBezTo>
                    <a:pt x="17348" y="917"/>
                    <a:pt x="13467" y="0"/>
                    <a:pt x="8680" y="0"/>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3"/>
            <p:cNvSpPr/>
            <p:nvPr/>
          </p:nvSpPr>
          <p:spPr>
            <a:xfrm>
              <a:off x="4741950" y="4188150"/>
              <a:ext cx="709350" cy="102700"/>
            </a:xfrm>
            <a:custGeom>
              <a:avLst/>
              <a:gdLst/>
              <a:ahLst/>
              <a:cxnLst/>
              <a:rect l="l" t="t" r="r" b="b"/>
              <a:pathLst>
                <a:path w="28374" h="4108" extrusionOk="0">
                  <a:moveTo>
                    <a:pt x="14193" y="0"/>
                  </a:moveTo>
                  <a:cubicBezTo>
                    <a:pt x="6358" y="0"/>
                    <a:pt x="0" y="917"/>
                    <a:pt x="0" y="2060"/>
                  </a:cubicBezTo>
                  <a:cubicBezTo>
                    <a:pt x="0" y="3191"/>
                    <a:pt x="6358" y="4108"/>
                    <a:pt x="14193" y="4108"/>
                  </a:cubicBezTo>
                  <a:cubicBezTo>
                    <a:pt x="22027" y="4108"/>
                    <a:pt x="28373" y="3191"/>
                    <a:pt x="28373" y="2060"/>
                  </a:cubicBezTo>
                  <a:cubicBezTo>
                    <a:pt x="28373" y="917"/>
                    <a:pt x="22027" y="0"/>
                    <a:pt x="14193" y="0"/>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3"/>
            <p:cNvSpPr/>
            <p:nvPr/>
          </p:nvSpPr>
          <p:spPr>
            <a:xfrm>
              <a:off x="3285525" y="4421800"/>
              <a:ext cx="1228450" cy="185175"/>
            </a:xfrm>
            <a:custGeom>
              <a:avLst/>
              <a:gdLst/>
              <a:ahLst/>
              <a:cxnLst/>
              <a:rect l="l" t="t" r="r" b="b"/>
              <a:pathLst>
                <a:path w="49138" h="7407" extrusionOk="0">
                  <a:moveTo>
                    <a:pt x="24575" y="1"/>
                  </a:moveTo>
                  <a:cubicBezTo>
                    <a:pt x="11002" y="1"/>
                    <a:pt x="0" y="1656"/>
                    <a:pt x="0" y="3704"/>
                  </a:cubicBezTo>
                  <a:cubicBezTo>
                    <a:pt x="0" y="5739"/>
                    <a:pt x="11002" y="7406"/>
                    <a:pt x="24575" y="7406"/>
                  </a:cubicBezTo>
                  <a:cubicBezTo>
                    <a:pt x="38136" y="7406"/>
                    <a:pt x="49137" y="5739"/>
                    <a:pt x="49137" y="3704"/>
                  </a:cubicBezTo>
                  <a:cubicBezTo>
                    <a:pt x="49137" y="1656"/>
                    <a:pt x="38136" y="1"/>
                    <a:pt x="24575" y="1"/>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3"/>
            <p:cNvSpPr/>
            <p:nvPr/>
          </p:nvSpPr>
          <p:spPr>
            <a:xfrm>
              <a:off x="3547750" y="3962525"/>
              <a:ext cx="633725" cy="170575"/>
            </a:xfrm>
            <a:custGeom>
              <a:avLst/>
              <a:gdLst/>
              <a:ahLst/>
              <a:cxnLst/>
              <a:rect l="l" t="t" r="r" b="b"/>
              <a:pathLst>
                <a:path w="25349" h="6823" extrusionOk="0">
                  <a:moveTo>
                    <a:pt x="25349" y="0"/>
                  </a:moveTo>
                  <a:cubicBezTo>
                    <a:pt x="25348" y="0"/>
                    <a:pt x="1" y="512"/>
                    <a:pt x="513" y="512"/>
                  </a:cubicBezTo>
                  <a:cubicBezTo>
                    <a:pt x="584" y="512"/>
                    <a:pt x="5085" y="6823"/>
                    <a:pt x="5085" y="6823"/>
                  </a:cubicBezTo>
                  <a:lnTo>
                    <a:pt x="22003" y="6394"/>
                  </a:lnTo>
                  <a:lnTo>
                    <a:pt x="25349" y="0"/>
                  </a:lnTo>
                  <a:close/>
                </a:path>
              </a:pathLst>
            </a:custGeom>
            <a:solidFill>
              <a:srgbClr val="C92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73"/>
            <p:cNvSpPr/>
            <p:nvPr/>
          </p:nvSpPr>
          <p:spPr>
            <a:xfrm>
              <a:off x="3551325" y="3964900"/>
              <a:ext cx="503650" cy="79875"/>
            </a:xfrm>
            <a:custGeom>
              <a:avLst/>
              <a:gdLst/>
              <a:ahLst/>
              <a:cxnLst/>
              <a:rect l="l" t="t" r="r" b="b"/>
              <a:pathLst>
                <a:path w="20146" h="3195" extrusionOk="0">
                  <a:moveTo>
                    <a:pt x="20146" y="1"/>
                  </a:moveTo>
                  <a:lnTo>
                    <a:pt x="20146" y="1"/>
                  </a:lnTo>
                  <a:cubicBezTo>
                    <a:pt x="12788" y="155"/>
                    <a:pt x="0" y="417"/>
                    <a:pt x="370" y="417"/>
                  </a:cubicBezTo>
                  <a:cubicBezTo>
                    <a:pt x="393" y="417"/>
                    <a:pt x="1215" y="1537"/>
                    <a:pt x="2156" y="2834"/>
                  </a:cubicBezTo>
                  <a:cubicBezTo>
                    <a:pt x="3562" y="3078"/>
                    <a:pt x="4992" y="3194"/>
                    <a:pt x="6433" y="3194"/>
                  </a:cubicBezTo>
                  <a:cubicBezTo>
                    <a:pt x="11041" y="3194"/>
                    <a:pt x="15756" y="2005"/>
                    <a:pt x="20146" y="1"/>
                  </a:cubicBezTo>
                  <a:close/>
                </a:path>
              </a:pathLst>
            </a:custGeom>
            <a:solidFill>
              <a:srgbClr val="C92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73"/>
            <p:cNvSpPr/>
            <p:nvPr/>
          </p:nvSpPr>
          <p:spPr>
            <a:xfrm>
              <a:off x="3560550" y="3906275"/>
              <a:ext cx="620925" cy="69075"/>
            </a:xfrm>
            <a:custGeom>
              <a:avLst/>
              <a:gdLst/>
              <a:ahLst/>
              <a:cxnLst/>
              <a:rect l="l" t="t" r="r" b="b"/>
              <a:pathLst>
                <a:path w="24837" h="2763" extrusionOk="0">
                  <a:moveTo>
                    <a:pt x="21551" y="0"/>
                  </a:moveTo>
                  <a:lnTo>
                    <a:pt x="4775" y="214"/>
                  </a:lnTo>
                  <a:lnTo>
                    <a:pt x="1" y="2762"/>
                  </a:lnTo>
                  <a:lnTo>
                    <a:pt x="24837" y="2250"/>
                  </a:lnTo>
                  <a:lnTo>
                    <a:pt x="21551" y="0"/>
                  </a:lnTo>
                  <a:close/>
                </a:path>
              </a:pathLst>
            </a:custGeom>
            <a:solidFill>
              <a:srgbClr val="ED62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3"/>
            <p:cNvSpPr/>
            <p:nvPr/>
          </p:nvSpPr>
          <p:spPr>
            <a:xfrm>
              <a:off x="3560550" y="3906275"/>
              <a:ext cx="544150" cy="69075"/>
            </a:xfrm>
            <a:custGeom>
              <a:avLst/>
              <a:gdLst/>
              <a:ahLst/>
              <a:cxnLst/>
              <a:rect l="l" t="t" r="r" b="b"/>
              <a:pathLst>
                <a:path w="21766" h="2763" extrusionOk="0">
                  <a:moveTo>
                    <a:pt x="21551" y="0"/>
                  </a:moveTo>
                  <a:lnTo>
                    <a:pt x="4775" y="214"/>
                  </a:lnTo>
                  <a:lnTo>
                    <a:pt x="1" y="2762"/>
                  </a:lnTo>
                  <a:lnTo>
                    <a:pt x="13086" y="2488"/>
                  </a:lnTo>
                  <a:cubicBezTo>
                    <a:pt x="15979" y="1738"/>
                    <a:pt x="18872" y="988"/>
                    <a:pt x="21765" y="155"/>
                  </a:cubicBezTo>
                  <a:lnTo>
                    <a:pt x="21551" y="0"/>
                  </a:lnTo>
                  <a:close/>
                </a:path>
              </a:pathLst>
            </a:custGeom>
            <a:solidFill>
              <a:srgbClr val="ED62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3"/>
            <p:cNvSpPr/>
            <p:nvPr/>
          </p:nvSpPr>
          <p:spPr>
            <a:xfrm>
              <a:off x="4099300" y="3763400"/>
              <a:ext cx="155125" cy="199150"/>
            </a:xfrm>
            <a:custGeom>
              <a:avLst/>
              <a:gdLst/>
              <a:ahLst/>
              <a:cxnLst/>
              <a:rect l="l" t="t" r="r" b="b"/>
              <a:pathLst>
                <a:path w="6205" h="7966" extrusionOk="0">
                  <a:moveTo>
                    <a:pt x="3751" y="822"/>
                  </a:moveTo>
                  <a:lnTo>
                    <a:pt x="5299" y="1357"/>
                  </a:lnTo>
                  <a:lnTo>
                    <a:pt x="3037" y="7346"/>
                  </a:lnTo>
                  <a:lnTo>
                    <a:pt x="525" y="5715"/>
                  </a:lnTo>
                  <a:lnTo>
                    <a:pt x="3751" y="822"/>
                  </a:lnTo>
                  <a:close/>
                  <a:moveTo>
                    <a:pt x="3585" y="0"/>
                  </a:moveTo>
                  <a:lnTo>
                    <a:pt x="1" y="5715"/>
                  </a:lnTo>
                  <a:lnTo>
                    <a:pt x="3287" y="7965"/>
                  </a:lnTo>
                  <a:lnTo>
                    <a:pt x="6204" y="810"/>
                  </a:lnTo>
                  <a:lnTo>
                    <a:pt x="3585" y="0"/>
                  </a:lnTo>
                  <a:close/>
                </a:path>
              </a:pathLst>
            </a:custGeom>
            <a:solidFill>
              <a:srgbClr val="7A1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3"/>
            <p:cNvSpPr/>
            <p:nvPr/>
          </p:nvSpPr>
          <p:spPr>
            <a:xfrm>
              <a:off x="4099300" y="3763400"/>
              <a:ext cx="155125" cy="199150"/>
            </a:xfrm>
            <a:custGeom>
              <a:avLst/>
              <a:gdLst/>
              <a:ahLst/>
              <a:cxnLst/>
              <a:rect l="l" t="t" r="r" b="b"/>
              <a:pathLst>
                <a:path w="6205" h="7966" extrusionOk="0">
                  <a:moveTo>
                    <a:pt x="3751" y="822"/>
                  </a:moveTo>
                  <a:lnTo>
                    <a:pt x="5299" y="1357"/>
                  </a:lnTo>
                  <a:lnTo>
                    <a:pt x="5299" y="1369"/>
                  </a:lnTo>
                  <a:lnTo>
                    <a:pt x="3037" y="7346"/>
                  </a:lnTo>
                  <a:lnTo>
                    <a:pt x="1596" y="6406"/>
                  </a:lnTo>
                  <a:lnTo>
                    <a:pt x="525" y="5715"/>
                  </a:lnTo>
                  <a:lnTo>
                    <a:pt x="3751" y="822"/>
                  </a:lnTo>
                  <a:close/>
                  <a:moveTo>
                    <a:pt x="3585" y="0"/>
                  </a:moveTo>
                  <a:lnTo>
                    <a:pt x="1" y="5715"/>
                  </a:lnTo>
                  <a:lnTo>
                    <a:pt x="1442" y="6703"/>
                  </a:lnTo>
                  <a:lnTo>
                    <a:pt x="3287" y="7965"/>
                  </a:lnTo>
                  <a:lnTo>
                    <a:pt x="6204" y="810"/>
                  </a:lnTo>
                  <a:lnTo>
                    <a:pt x="5847" y="703"/>
                  </a:lnTo>
                  <a:lnTo>
                    <a:pt x="3585" y="0"/>
                  </a:lnTo>
                  <a:close/>
                </a:path>
              </a:pathLst>
            </a:custGeom>
            <a:solidFill>
              <a:srgbClr val="C92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3"/>
            <p:cNvSpPr/>
            <p:nvPr/>
          </p:nvSpPr>
          <p:spPr>
            <a:xfrm>
              <a:off x="3790050" y="3884525"/>
              <a:ext cx="119975" cy="88450"/>
            </a:xfrm>
            <a:custGeom>
              <a:avLst/>
              <a:gdLst/>
              <a:ahLst/>
              <a:cxnLst/>
              <a:rect l="l" t="t" r="r" b="b"/>
              <a:pathLst>
                <a:path w="4799" h="3538" extrusionOk="0">
                  <a:moveTo>
                    <a:pt x="0" y="1"/>
                  </a:moveTo>
                  <a:lnTo>
                    <a:pt x="107" y="3537"/>
                  </a:lnTo>
                  <a:lnTo>
                    <a:pt x="4799" y="3430"/>
                  </a:lnTo>
                  <a:lnTo>
                    <a:pt x="4739" y="1"/>
                  </a:lnTo>
                  <a:close/>
                </a:path>
              </a:pathLst>
            </a:custGeom>
            <a:solidFill>
              <a:srgbClr val="043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3"/>
            <p:cNvSpPr/>
            <p:nvPr/>
          </p:nvSpPr>
          <p:spPr>
            <a:xfrm>
              <a:off x="3754625" y="3512775"/>
              <a:ext cx="159275" cy="299450"/>
            </a:xfrm>
            <a:custGeom>
              <a:avLst/>
              <a:gdLst/>
              <a:ahLst/>
              <a:cxnLst/>
              <a:rect l="l" t="t" r="r" b="b"/>
              <a:pathLst>
                <a:path w="6371" h="11978" extrusionOk="0">
                  <a:moveTo>
                    <a:pt x="2548" y="0"/>
                  </a:moveTo>
                  <a:cubicBezTo>
                    <a:pt x="1143" y="0"/>
                    <a:pt x="0" y="1131"/>
                    <a:pt x="0" y="2536"/>
                  </a:cubicBezTo>
                  <a:lnTo>
                    <a:pt x="0" y="9442"/>
                  </a:lnTo>
                  <a:cubicBezTo>
                    <a:pt x="0" y="10847"/>
                    <a:pt x="1143" y="11978"/>
                    <a:pt x="2548" y="11978"/>
                  </a:cubicBezTo>
                  <a:lnTo>
                    <a:pt x="3834" y="11978"/>
                  </a:lnTo>
                  <a:cubicBezTo>
                    <a:pt x="5239" y="11978"/>
                    <a:pt x="6370" y="10847"/>
                    <a:pt x="6370" y="9442"/>
                  </a:cubicBezTo>
                  <a:lnTo>
                    <a:pt x="6370" y="2536"/>
                  </a:lnTo>
                  <a:cubicBezTo>
                    <a:pt x="6370" y="1131"/>
                    <a:pt x="5239" y="0"/>
                    <a:pt x="3834" y="0"/>
                  </a:cubicBezTo>
                  <a:close/>
                </a:path>
              </a:pathLst>
            </a:custGeom>
            <a:solidFill>
              <a:srgbClr val="59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3"/>
            <p:cNvSpPr/>
            <p:nvPr/>
          </p:nvSpPr>
          <p:spPr>
            <a:xfrm>
              <a:off x="3754625" y="3556225"/>
              <a:ext cx="159275" cy="256000"/>
            </a:xfrm>
            <a:custGeom>
              <a:avLst/>
              <a:gdLst/>
              <a:ahLst/>
              <a:cxnLst/>
              <a:rect l="l" t="t" r="r" b="b"/>
              <a:pathLst>
                <a:path w="6371" h="10240" extrusionOk="0">
                  <a:moveTo>
                    <a:pt x="358" y="0"/>
                  </a:moveTo>
                  <a:cubicBezTo>
                    <a:pt x="131" y="429"/>
                    <a:pt x="0" y="929"/>
                    <a:pt x="0" y="1453"/>
                  </a:cubicBezTo>
                  <a:lnTo>
                    <a:pt x="0" y="7061"/>
                  </a:lnTo>
                  <a:cubicBezTo>
                    <a:pt x="0" y="8811"/>
                    <a:pt x="1429" y="10240"/>
                    <a:pt x="3191" y="10240"/>
                  </a:cubicBezTo>
                  <a:cubicBezTo>
                    <a:pt x="4953" y="10240"/>
                    <a:pt x="6370" y="8811"/>
                    <a:pt x="6370" y="7061"/>
                  </a:cubicBezTo>
                  <a:lnTo>
                    <a:pt x="6370" y="7025"/>
                  </a:lnTo>
                  <a:cubicBezTo>
                    <a:pt x="5989" y="6835"/>
                    <a:pt x="5489" y="6692"/>
                    <a:pt x="4799" y="6596"/>
                  </a:cubicBezTo>
                  <a:cubicBezTo>
                    <a:pt x="3197" y="6193"/>
                    <a:pt x="5982" y="328"/>
                    <a:pt x="3128" y="328"/>
                  </a:cubicBezTo>
                  <a:cubicBezTo>
                    <a:pt x="2863" y="328"/>
                    <a:pt x="2550" y="378"/>
                    <a:pt x="2179" y="489"/>
                  </a:cubicBezTo>
                  <a:cubicBezTo>
                    <a:pt x="1870" y="489"/>
                    <a:pt x="1405" y="608"/>
                    <a:pt x="977" y="846"/>
                  </a:cubicBezTo>
                  <a:cubicBezTo>
                    <a:pt x="786" y="596"/>
                    <a:pt x="584" y="358"/>
                    <a:pt x="441" y="60"/>
                  </a:cubicBezTo>
                  <a:cubicBezTo>
                    <a:pt x="417" y="36"/>
                    <a:pt x="381" y="24"/>
                    <a:pt x="358"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3"/>
            <p:cNvSpPr/>
            <p:nvPr/>
          </p:nvSpPr>
          <p:spPr>
            <a:xfrm>
              <a:off x="3763550" y="3512775"/>
              <a:ext cx="150350" cy="219100"/>
            </a:xfrm>
            <a:custGeom>
              <a:avLst/>
              <a:gdLst/>
              <a:ahLst/>
              <a:cxnLst/>
              <a:rect l="l" t="t" r="r" b="b"/>
              <a:pathLst>
                <a:path w="6014" h="8764" extrusionOk="0">
                  <a:moveTo>
                    <a:pt x="2834" y="0"/>
                  </a:moveTo>
                  <a:cubicBezTo>
                    <a:pt x="1596" y="0"/>
                    <a:pt x="525" y="703"/>
                    <a:pt x="1" y="1738"/>
                  </a:cubicBezTo>
                  <a:cubicBezTo>
                    <a:pt x="24" y="1762"/>
                    <a:pt x="60" y="1774"/>
                    <a:pt x="84" y="1798"/>
                  </a:cubicBezTo>
                  <a:cubicBezTo>
                    <a:pt x="227" y="2096"/>
                    <a:pt x="429" y="2334"/>
                    <a:pt x="620" y="2584"/>
                  </a:cubicBezTo>
                  <a:cubicBezTo>
                    <a:pt x="1048" y="2346"/>
                    <a:pt x="1513" y="2227"/>
                    <a:pt x="1822" y="2227"/>
                  </a:cubicBezTo>
                  <a:cubicBezTo>
                    <a:pt x="2193" y="2116"/>
                    <a:pt x="2506" y="2066"/>
                    <a:pt x="2771" y="2066"/>
                  </a:cubicBezTo>
                  <a:cubicBezTo>
                    <a:pt x="5625" y="2066"/>
                    <a:pt x="2840" y="7931"/>
                    <a:pt x="4442" y="8334"/>
                  </a:cubicBezTo>
                  <a:cubicBezTo>
                    <a:pt x="5132" y="8430"/>
                    <a:pt x="5632" y="8573"/>
                    <a:pt x="6013" y="8763"/>
                  </a:cubicBezTo>
                  <a:lnTo>
                    <a:pt x="6013" y="3191"/>
                  </a:lnTo>
                  <a:cubicBezTo>
                    <a:pt x="6013" y="1429"/>
                    <a:pt x="4596" y="0"/>
                    <a:pt x="2834" y="0"/>
                  </a:cubicBezTo>
                  <a:close/>
                </a:path>
              </a:pathLst>
            </a:custGeom>
            <a:solidFill>
              <a:srgbClr val="59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3"/>
            <p:cNvSpPr/>
            <p:nvPr/>
          </p:nvSpPr>
          <p:spPr>
            <a:xfrm>
              <a:off x="3790050" y="3872325"/>
              <a:ext cx="118475" cy="24450"/>
            </a:xfrm>
            <a:custGeom>
              <a:avLst/>
              <a:gdLst/>
              <a:ahLst/>
              <a:cxnLst/>
              <a:rect l="l" t="t" r="r" b="b"/>
              <a:pathLst>
                <a:path w="4739" h="978" extrusionOk="0">
                  <a:moveTo>
                    <a:pt x="2370" y="1"/>
                  </a:moveTo>
                  <a:cubicBezTo>
                    <a:pt x="1060" y="1"/>
                    <a:pt x="0" y="215"/>
                    <a:pt x="0" y="489"/>
                  </a:cubicBezTo>
                  <a:cubicBezTo>
                    <a:pt x="0" y="751"/>
                    <a:pt x="1060" y="977"/>
                    <a:pt x="2370" y="977"/>
                  </a:cubicBezTo>
                  <a:cubicBezTo>
                    <a:pt x="3679" y="977"/>
                    <a:pt x="4739" y="751"/>
                    <a:pt x="4739" y="489"/>
                  </a:cubicBezTo>
                  <a:cubicBezTo>
                    <a:pt x="4739" y="215"/>
                    <a:pt x="3679" y="1"/>
                    <a:pt x="2370" y="1"/>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3"/>
            <p:cNvSpPr/>
            <p:nvPr/>
          </p:nvSpPr>
          <p:spPr>
            <a:xfrm>
              <a:off x="3806725" y="3706250"/>
              <a:ext cx="44950" cy="177200"/>
            </a:xfrm>
            <a:custGeom>
              <a:avLst/>
              <a:gdLst/>
              <a:ahLst/>
              <a:cxnLst/>
              <a:rect l="l" t="t" r="r" b="b"/>
              <a:pathLst>
                <a:path w="1798" h="7088" extrusionOk="0">
                  <a:moveTo>
                    <a:pt x="1179" y="0"/>
                  </a:moveTo>
                  <a:lnTo>
                    <a:pt x="1072" y="2477"/>
                  </a:lnTo>
                  <a:lnTo>
                    <a:pt x="381" y="1107"/>
                  </a:lnTo>
                  <a:lnTo>
                    <a:pt x="0" y="1048"/>
                  </a:lnTo>
                  <a:lnTo>
                    <a:pt x="917" y="2977"/>
                  </a:lnTo>
                  <a:lnTo>
                    <a:pt x="1119" y="6906"/>
                  </a:lnTo>
                  <a:cubicBezTo>
                    <a:pt x="1254" y="7040"/>
                    <a:pt x="1370" y="7087"/>
                    <a:pt x="1466" y="7087"/>
                  </a:cubicBezTo>
                  <a:cubicBezTo>
                    <a:pt x="1683" y="7087"/>
                    <a:pt x="1798" y="6846"/>
                    <a:pt x="1798" y="6846"/>
                  </a:cubicBezTo>
                  <a:lnTo>
                    <a:pt x="1679" y="155"/>
                  </a:lnTo>
                  <a:lnTo>
                    <a:pt x="1179" y="0"/>
                  </a:lnTo>
                  <a:close/>
                </a:path>
              </a:pathLst>
            </a:custGeom>
            <a:solidFill>
              <a:srgbClr val="DB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3"/>
            <p:cNvSpPr/>
            <p:nvPr/>
          </p:nvSpPr>
          <p:spPr>
            <a:xfrm>
              <a:off x="3615925" y="3884525"/>
              <a:ext cx="119675" cy="88450"/>
            </a:xfrm>
            <a:custGeom>
              <a:avLst/>
              <a:gdLst/>
              <a:ahLst/>
              <a:cxnLst/>
              <a:rect l="l" t="t" r="r" b="b"/>
              <a:pathLst>
                <a:path w="4787" h="3538" extrusionOk="0">
                  <a:moveTo>
                    <a:pt x="0" y="1"/>
                  </a:moveTo>
                  <a:lnTo>
                    <a:pt x="107" y="3537"/>
                  </a:lnTo>
                  <a:lnTo>
                    <a:pt x="4786" y="3430"/>
                  </a:lnTo>
                  <a:lnTo>
                    <a:pt x="4739" y="1"/>
                  </a:lnTo>
                  <a:close/>
                </a:path>
              </a:pathLst>
            </a:custGeom>
            <a:solidFill>
              <a:srgbClr val="043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73"/>
            <p:cNvSpPr/>
            <p:nvPr/>
          </p:nvSpPr>
          <p:spPr>
            <a:xfrm>
              <a:off x="3580500" y="3512775"/>
              <a:ext cx="159275" cy="299450"/>
            </a:xfrm>
            <a:custGeom>
              <a:avLst/>
              <a:gdLst/>
              <a:ahLst/>
              <a:cxnLst/>
              <a:rect l="l" t="t" r="r" b="b"/>
              <a:pathLst>
                <a:path w="6371" h="11978" extrusionOk="0">
                  <a:moveTo>
                    <a:pt x="2536" y="0"/>
                  </a:moveTo>
                  <a:cubicBezTo>
                    <a:pt x="1131" y="0"/>
                    <a:pt x="0" y="1131"/>
                    <a:pt x="0" y="2536"/>
                  </a:cubicBezTo>
                  <a:lnTo>
                    <a:pt x="0" y="9442"/>
                  </a:lnTo>
                  <a:cubicBezTo>
                    <a:pt x="0" y="10847"/>
                    <a:pt x="1131" y="11978"/>
                    <a:pt x="2536" y="11978"/>
                  </a:cubicBezTo>
                  <a:lnTo>
                    <a:pt x="3834" y="11978"/>
                  </a:lnTo>
                  <a:cubicBezTo>
                    <a:pt x="5227" y="11978"/>
                    <a:pt x="6370" y="10847"/>
                    <a:pt x="6370" y="9442"/>
                  </a:cubicBezTo>
                  <a:lnTo>
                    <a:pt x="6370" y="2536"/>
                  </a:lnTo>
                  <a:cubicBezTo>
                    <a:pt x="6370" y="1131"/>
                    <a:pt x="5227" y="0"/>
                    <a:pt x="3834" y="0"/>
                  </a:cubicBezTo>
                  <a:close/>
                </a:path>
              </a:pathLst>
            </a:custGeom>
            <a:solidFill>
              <a:srgbClr val="59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73"/>
            <p:cNvSpPr/>
            <p:nvPr/>
          </p:nvSpPr>
          <p:spPr>
            <a:xfrm>
              <a:off x="3677825" y="3666650"/>
              <a:ext cx="625" cy="4500"/>
            </a:xfrm>
            <a:custGeom>
              <a:avLst/>
              <a:gdLst/>
              <a:ahLst/>
              <a:cxnLst/>
              <a:rect l="l" t="t" r="r" b="b"/>
              <a:pathLst>
                <a:path w="25" h="180" extrusionOk="0">
                  <a:moveTo>
                    <a:pt x="1" y="179"/>
                  </a:moveTo>
                  <a:cubicBezTo>
                    <a:pt x="13" y="120"/>
                    <a:pt x="24" y="60"/>
                    <a:pt x="24" y="1"/>
                  </a:cubicBezTo>
                  <a:cubicBezTo>
                    <a:pt x="24" y="60"/>
                    <a:pt x="13" y="120"/>
                    <a:pt x="1" y="179"/>
                  </a:cubicBezTo>
                  <a:close/>
                </a:path>
              </a:pathLst>
            </a:custGeom>
            <a:solidFill>
              <a:srgbClr val="59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73"/>
            <p:cNvSpPr/>
            <p:nvPr/>
          </p:nvSpPr>
          <p:spPr>
            <a:xfrm>
              <a:off x="3670675" y="3671125"/>
              <a:ext cx="7175" cy="15800"/>
            </a:xfrm>
            <a:custGeom>
              <a:avLst/>
              <a:gdLst/>
              <a:ahLst/>
              <a:cxnLst/>
              <a:rect l="l" t="t" r="r" b="b"/>
              <a:pathLst>
                <a:path w="287" h="632" extrusionOk="0">
                  <a:moveTo>
                    <a:pt x="287" y="0"/>
                  </a:moveTo>
                  <a:cubicBezTo>
                    <a:pt x="251" y="191"/>
                    <a:pt x="132" y="405"/>
                    <a:pt x="1" y="631"/>
                  </a:cubicBezTo>
                  <a:cubicBezTo>
                    <a:pt x="144" y="465"/>
                    <a:pt x="251" y="250"/>
                    <a:pt x="287" y="0"/>
                  </a:cubicBezTo>
                  <a:close/>
                </a:path>
              </a:pathLst>
            </a:custGeom>
            <a:solidFill>
              <a:srgbClr val="59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3"/>
            <p:cNvSpPr/>
            <p:nvPr/>
          </p:nvSpPr>
          <p:spPr>
            <a:xfrm>
              <a:off x="3580500" y="3682725"/>
              <a:ext cx="155700" cy="129500"/>
            </a:xfrm>
            <a:custGeom>
              <a:avLst/>
              <a:gdLst/>
              <a:ahLst/>
              <a:cxnLst/>
              <a:rect l="l" t="t" r="r" b="b"/>
              <a:pathLst>
                <a:path w="6228" h="5180" extrusionOk="0">
                  <a:moveTo>
                    <a:pt x="0" y="1"/>
                  </a:moveTo>
                  <a:lnTo>
                    <a:pt x="0" y="2001"/>
                  </a:lnTo>
                  <a:cubicBezTo>
                    <a:pt x="0" y="3751"/>
                    <a:pt x="1429" y="5180"/>
                    <a:pt x="3179" y="5180"/>
                  </a:cubicBezTo>
                  <a:cubicBezTo>
                    <a:pt x="4620" y="5180"/>
                    <a:pt x="5822" y="4239"/>
                    <a:pt x="6227" y="2941"/>
                  </a:cubicBezTo>
                  <a:lnTo>
                    <a:pt x="6227" y="2941"/>
                  </a:lnTo>
                  <a:cubicBezTo>
                    <a:pt x="5921" y="2999"/>
                    <a:pt x="5612" y="3030"/>
                    <a:pt x="5304" y="3030"/>
                  </a:cubicBezTo>
                  <a:cubicBezTo>
                    <a:pt x="4536" y="3030"/>
                    <a:pt x="3771" y="2839"/>
                    <a:pt x="3048" y="2406"/>
                  </a:cubicBezTo>
                  <a:cubicBezTo>
                    <a:pt x="2417" y="1775"/>
                    <a:pt x="3155" y="917"/>
                    <a:pt x="3608" y="167"/>
                  </a:cubicBezTo>
                  <a:lnTo>
                    <a:pt x="3608" y="167"/>
                  </a:lnTo>
                  <a:cubicBezTo>
                    <a:pt x="3310" y="501"/>
                    <a:pt x="2882" y="667"/>
                    <a:pt x="2608" y="667"/>
                  </a:cubicBezTo>
                  <a:cubicBezTo>
                    <a:pt x="2457" y="678"/>
                    <a:pt x="2311" y="683"/>
                    <a:pt x="2171" y="683"/>
                  </a:cubicBezTo>
                  <a:cubicBezTo>
                    <a:pt x="1209" y="683"/>
                    <a:pt x="510" y="437"/>
                    <a:pt x="0" y="1"/>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73"/>
            <p:cNvSpPr/>
            <p:nvPr/>
          </p:nvSpPr>
          <p:spPr>
            <a:xfrm>
              <a:off x="3659975" y="3592525"/>
              <a:ext cx="79800" cy="219700"/>
            </a:xfrm>
            <a:custGeom>
              <a:avLst/>
              <a:gdLst/>
              <a:ahLst/>
              <a:cxnLst/>
              <a:rect l="l" t="t" r="r" b="b"/>
              <a:pathLst>
                <a:path w="3192" h="8788" extrusionOk="0">
                  <a:moveTo>
                    <a:pt x="3191" y="1"/>
                  </a:moveTo>
                  <a:lnTo>
                    <a:pt x="0" y="8788"/>
                  </a:lnTo>
                  <a:cubicBezTo>
                    <a:pt x="1762" y="8788"/>
                    <a:pt x="3191" y="7359"/>
                    <a:pt x="3191" y="5609"/>
                  </a:cubicBezTo>
                  <a:lnTo>
                    <a:pt x="3191" y="1"/>
                  </a:lnTo>
                  <a:close/>
                </a:path>
              </a:pathLst>
            </a:custGeom>
            <a:solidFill>
              <a:srgbClr val="59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73"/>
            <p:cNvSpPr/>
            <p:nvPr/>
          </p:nvSpPr>
          <p:spPr>
            <a:xfrm>
              <a:off x="3615925" y="3872325"/>
              <a:ext cx="118475" cy="24450"/>
            </a:xfrm>
            <a:custGeom>
              <a:avLst/>
              <a:gdLst/>
              <a:ahLst/>
              <a:cxnLst/>
              <a:rect l="l" t="t" r="r" b="b"/>
              <a:pathLst>
                <a:path w="4739" h="978" extrusionOk="0">
                  <a:moveTo>
                    <a:pt x="2369" y="1"/>
                  </a:moveTo>
                  <a:cubicBezTo>
                    <a:pt x="1060" y="1"/>
                    <a:pt x="0" y="215"/>
                    <a:pt x="0" y="489"/>
                  </a:cubicBezTo>
                  <a:cubicBezTo>
                    <a:pt x="0" y="751"/>
                    <a:pt x="1060" y="977"/>
                    <a:pt x="2369" y="977"/>
                  </a:cubicBezTo>
                  <a:cubicBezTo>
                    <a:pt x="3679" y="977"/>
                    <a:pt x="4739" y="751"/>
                    <a:pt x="4739" y="489"/>
                  </a:cubicBezTo>
                  <a:cubicBezTo>
                    <a:pt x="4739" y="215"/>
                    <a:pt x="3679" y="1"/>
                    <a:pt x="2369" y="1"/>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73"/>
            <p:cNvSpPr/>
            <p:nvPr/>
          </p:nvSpPr>
          <p:spPr>
            <a:xfrm>
              <a:off x="3632575" y="3638375"/>
              <a:ext cx="44975" cy="245075"/>
            </a:xfrm>
            <a:custGeom>
              <a:avLst/>
              <a:gdLst/>
              <a:ahLst/>
              <a:cxnLst/>
              <a:rect l="l" t="t" r="r" b="b"/>
              <a:pathLst>
                <a:path w="1799" h="9803" extrusionOk="0">
                  <a:moveTo>
                    <a:pt x="1180" y="0"/>
                  </a:moveTo>
                  <a:lnTo>
                    <a:pt x="1061" y="5192"/>
                  </a:lnTo>
                  <a:lnTo>
                    <a:pt x="370" y="3822"/>
                  </a:lnTo>
                  <a:lnTo>
                    <a:pt x="1" y="3763"/>
                  </a:lnTo>
                  <a:lnTo>
                    <a:pt x="918" y="5692"/>
                  </a:lnTo>
                  <a:lnTo>
                    <a:pt x="1120" y="9621"/>
                  </a:lnTo>
                  <a:cubicBezTo>
                    <a:pt x="1255" y="9755"/>
                    <a:pt x="1371" y="9802"/>
                    <a:pt x="1466" y="9802"/>
                  </a:cubicBezTo>
                  <a:cubicBezTo>
                    <a:pt x="1684" y="9802"/>
                    <a:pt x="1799" y="9561"/>
                    <a:pt x="1799" y="9561"/>
                  </a:cubicBezTo>
                  <a:lnTo>
                    <a:pt x="1680" y="143"/>
                  </a:lnTo>
                  <a:lnTo>
                    <a:pt x="1180" y="0"/>
                  </a:lnTo>
                  <a:close/>
                </a:path>
              </a:pathLst>
            </a:custGeom>
            <a:solidFill>
              <a:srgbClr val="DB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73"/>
            <p:cNvSpPr/>
            <p:nvPr/>
          </p:nvSpPr>
          <p:spPr>
            <a:xfrm>
              <a:off x="3967150" y="3884525"/>
              <a:ext cx="119675" cy="88450"/>
            </a:xfrm>
            <a:custGeom>
              <a:avLst/>
              <a:gdLst/>
              <a:ahLst/>
              <a:cxnLst/>
              <a:rect l="l" t="t" r="r" b="b"/>
              <a:pathLst>
                <a:path w="4787" h="3538" extrusionOk="0">
                  <a:moveTo>
                    <a:pt x="1" y="1"/>
                  </a:moveTo>
                  <a:lnTo>
                    <a:pt x="108" y="3537"/>
                  </a:lnTo>
                  <a:lnTo>
                    <a:pt x="4787" y="3430"/>
                  </a:lnTo>
                  <a:lnTo>
                    <a:pt x="4739" y="1"/>
                  </a:lnTo>
                  <a:close/>
                </a:path>
              </a:pathLst>
            </a:custGeom>
            <a:solidFill>
              <a:srgbClr val="043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73"/>
            <p:cNvSpPr/>
            <p:nvPr/>
          </p:nvSpPr>
          <p:spPr>
            <a:xfrm>
              <a:off x="3931725" y="3512775"/>
              <a:ext cx="159275" cy="299450"/>
            </a:xfrm>
            <a:custGeom>
              <a:avLst/>
              <a:gdLst/>
              <a:ahLst/>
              <a:cxnLst/>
              <a:rect l="l" t="t" r="r" b="b"/>
              <a:pathLst>
                <a:path w="6371" h="11978" extrusionOk="0">
                  <a:moveTo>
                    <a:pt x="2537" y="0"/>
                  </a:moveTo>
                  <a:cubicBezTo>
                    <a:pt x="1144" y="0"/>
                    <a:pt x="1" y="1131"/>
                    <a:pt x="1" y="2536"/>
                  </a:cubicBezTo>
                  <a:lnTo>
                    <a:pt x="1" y="9442"/>
                  </a:lnTo>
                  <a:cubicBezTo>
                    <a:pt x="1" y="10847"/>
                    <a:pt x="1144" y="11978"/>
                    <a:pt x="2537" y="11978"/>
                  </a:cubicBezTo>
                  <a:lnTo>
                    <a:pt x="3834" y="11978"/>
                  </a:lnTo>
                  <a:cubicBezTo>
                    <a:pt x="5239" y="11978"/>
                    <a:pt x="6371" y="10847"/>
                    <a:pt x="6371" y="9442"/>
                  </a:cubicBezTo>
                  <a:lnTo>
                    <a:pt x="6371" y="2536"/>
                  </a:lnTo>
                  <a:cubicBezTo>
                    <a:pt x="6371" y="1131"/>
                    <a:pt x="5239" y="0"/>
                    <a:pt x="3834" y="0"/>
                  </a:cubicBezTo>
                  <a:close/>
                </a:path>
              </a:pathLst>
            </a:custGeom>
            <a:solidFill>
              <a:srgbClr val="59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3"/>
            <p:cNvSpPr/>
            <p:nvPr/>
          </p:nvSpPr>
          <p:spPr>
            <a:xfrm>
              <a:off x="3904350" y="3547000"/>
              <a:ext cx="186650" cy="265225"/>
            </a:xfrm>
            <a:custGeom>
              <a:avLst/>
              <a:gdLst/>
              <a:ahLst/>
              <a:cxnLst/>
              <a:rect l="l" t="t" r="r" b="b"/>
              <a:pathLst>
                <a:path w="7466" h="10609" extrusionOk="0">
                  <a:moveTo>
                    <a:pt x="1667" y="0"/>
                  </a:moveTo>
                  <a:lnTo>
                    <a:pt x="1667" y="0"/>
                  </a:lnTo>
                  <a:cubicBezTo>
                    <a:pt x="1310" y="512"/>
                    <a:pt x="1096" y="1143"/>
                    <a:pt x="1096" y="1822"/>
                  </a:cubicBezTo>
                  <a:lnTo>
                    <a:pt x="1096" y="7430"/>
                  </a:lnTo>
                  <a:cubicBezTo>
                    <a:pt x="1096" y="9180"/>
                    <a:pt x="2524" y="10609"/>
                    <a:pt x="4287" y="10609"/>
                  </a:cubicBezTo>
                  <a:cubicBezTo>
                    <a:pt x="6037" y="10609"/>
                    <a:pt x="7466" y="9180"/>
                    <a:pt x="7466" y="7430"/>
                  </a:cubicBezTo>
                  <a:lnTo>
                    <a:pt x="7466" y="6156"/>
                  </a:lnTo>
                  <a:cubicBezTo>
                    <a:pt x="6906" y="6001"/>
                    <a:pt x="6608" y="5656"/>
                    <a:pt x="5775" y="5656"/>
                  </a:cubicBezTo>
                  <a:cubicBezTo>
                    <a:pt x="5655" y="5615"/>
                    <a:pt x="5534" y="5597"/>
                    <a:pt x="5414" y="5597"/>
                  </a:cubicBezTo>
                  <a:cubicBezTo>
                    <a:pt x="4355" y="5597"/>
                    <a:pt x="3316" y="7022"/>
                    <a:pt x="2544" y="7022"/>
                  </a:cubicBezTo>
                  <a:cubicBezTo>
                    <a:pt x="2459" y="7022"/>
                    <a:pt x="2377" y="7004"/>
                    <a:pt x="2298" y="6965"/>
                  </a:cubicBezTo>
                  <a:cubicBezTo>
                    <a:pt x="0" y="5811"/>
                    <a:pt x="2751" y="2310"/>
                    <a:pt x="1667"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3"/>
            <p:cNvSpPr/>
            <p:nvPr/>
          </p:nvSpPr>
          <p:spPr>
            <a:xfrm>
              <a:off x="3904350" y="3512775"/>
              <a:ext cx="186650" cy="209775"/>
            </a:xfrm>
            <a:custGeom>
              <a:avLst/>
              <a:gdLst/>
              <a:ahLst/>
              <a:cxnLst/>
              <a:rect l="l" t="t" r="r" b="b"/>
              <a:pathLst>
                <a:path w="7466" h="8391" extrusionOk="0">
                  <a:moveTo>
                    <a:pt x="4287" y="0"/>
                  </a:moveTo>
                  <a:cubicBezTo>
                    <a:pt x="3203" y="0"/>
                    <a:pt x="2239" y="536"/>
                    <a:pt x="1667" y="1369"/>
                  </a:cubicBezTo>
                  <a:cubicBezTo>
                    <a:pt x="2751" y="3679"/>
                    <a:pt x="0" y="7180"/>
                    <a:pt x="2298" y="8334"/>
                  </a:cubicBezTo>
                  <a:cubicBezTo>
                    <a:pt x="2377" y="8373"/>
                    <a:pt x="2459" y="8391"/>
                    <a:pt x="2544" y="8391"/>
                  </a:cubicBezTo>
                  <a:cubicBezTo>
                    <a:pt x="3316" y="8391"/>
                    <a:pt x="4355" y="6966"/>
                    <a:pt x="5414" y="6966"/>
                  </a:cubicBezTo>
                  <a:cubicBezTo>
                    <a:pt x="5534" y="6966"/>
                    <a:pt x="5655" y="6984"/>
                    <a:pt x="5775" y="7025"/>
                  </a:cubicBezTo>
                  <a:cubicBezTo>
                    <a:pt x="6608" y="7025"/>
                    <a:pt x="6906" y="7370"/>
                    <a:pt x="7466" y="7525"/>
                  </a:cubicBezTo>
                  <a:lnTo>
                    <a:pt x="7466" y="3191"/>
                  </a:lnTo>
                  <a:cubicBezTo>
                    <a:pt x="7466" y="1429"/>
                    <a:pt x="6037" y="0"/>
                    <a:pt x="4287" y="0"/>
                  </a:cubicBezTo>
                  <a:close/>
                </a:path>
              </a:pathLst>
            </a:custGeom>
            <a:solidFill>
              <a:srgbClr val="59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3"/>
            <p:cNvSpPr/>
            <p:nvPr/>
          </p:nvSpPr>
          <p:spPr>
            <a:xfrm>
              <a:off x="3967150" y="3872325"/>
              <a:ext cx="118500" cy="24450"/>
            </a:xfrm>
            <a:custGeom>
              <a:avLst/>
              <a:gdLst/>
              <a:ahLst/>
              <a:cxnLst/>
              <a:rect l="l" t="t" r="r" b="b"/>
              <a:pathLst>
                <a:path w="4740" h="978" extrusionOk="0">
                  <a:moveTo>
                    <a:pt x="2370" y="1"/>
                  </a:moveTo>
                  <a:cubicBezTo>
                    <a:pt x="1060" y="1"/>
                    <a:pt x="1" y="215"/>
                    <a:pt x="1" y="489"/>
                  </a:cubicBezTo>
                  <a:cubicBezTo>
                    <a:pt x="1" y="751"/>
                    <a:pt x="1060" y="977"/>
                    <a:pt x="2370" y="977"/>
                  </a:cubicBezTo>
                  <a:cubicBezTo>
                    <a:pt x="3680" y="977"/>
                    <a:pt x="4739" y="751"/>
                    <a:pt x="4739" y="489"/>
                  </a:cubicBezTo>
                  <a:cubicBezTo>
                    <a:pt x="4739" y="215"/>
                    <a:pt x="3680" y="1"/>
                    <a:pt x="2370" y="1"/>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73"/>
            <p:cNvSpPr/>
            <p:nvPr/>
          </p:nvSpPr>
          <p:spPr>
            <a:xfrm>
              <a:off x="3959125" y="3681525"/>
              <a:ext cx="69675" cy="201925"/>
            </a:xfrm>
            <a:custGeom>
              <a:avLst/>
              <a:gdLst/>
              <a:ahLst/>
              <a:cxnLst/>
              <a:rect l="l" t="t" r="r" b="b"/>
              <a:pathLst>
                <a:path w="2787" h="8077" extrusionOk="0">
                  <a:moveTo>
                    <a:pt x="0" y="1"/>
                  </a:moveTo>
                  <a:lnTo>
                    <a:pt x="1905" y="3966"/>
                  </a:lnTo>
                  <a:lnTo>
                    <a:pt x="2107" y="7895"/>
                  </a:lnTo>
                  <a:cubicBezTo>
                    <a:pt x="2242" y="8029"/>
                    <a:pt x="2358" y="8076"/>
                    <a:pt x="2454" y="8076"/>
                  </a:cubicBezTo>
                  <a:cubicBezTo>
                    <a:pt x="2671" y="8076"/>
                    <a:pt x="2786" y="7835"/>
                    <a:pt x="2786" y="7835"/>
                  </a:cubicBezTo>
                  <a:lnTo>
                    <a:pt x="2667" y="1144"/>
                  </a:lnTo>
                  <a:lnTo>
                    <a:pt x="2167" y="989"/>
                  </a:lnTo>
                  <a:lnTo>
                    <a:pt x="1953" y="2620"/>
                  </a:lnTo>
                  <a:lnTo>
                    <a:pt x="369" y="60"/>
                  </a:lnTo>
                  <a:lnTo>
                    <a:pt x="0" y="1"/>
                  </a:lnTo>
                  <a:close/>
                </a:path>
              </a:pathLst>
            </a:custGeom>
            <a:solidFill>
              <a:srgbClr val="DB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3"/>
            <p:cNvSpPr/>
            <p:nvPr/>
          </p:nvSpPr>
          <p:spPr>
            <a:xfrm>
              <a:off x="3970725" y="4122375"/>
              <a:ext cx="162850" cy="283375"/>
            </a:xfrm>
            <a:custGeom>
              <a:avLst/>
              <a:gdLst/>
              <a:ahLst/>
              <a:cxnLst/>
              <a:rect l="l" t="t" r="r" b="b"/>
              <a:pathLst>
                <a:path w="6514" h="11335" extrusionOk="0">
                  <a:moveTo>
                    <a:pt x="5084" y="0"/>
                  </a:moveTo>
                  <a:lnTo>
                    <a:pt x="0" y="71"/>
                  </a:lnTo>
                  <a:lnTo>
                    <a:pt x="5394" y="11335"/>
                  </a:lnTo>
                  <a:lnTo>
                    <a:pt x="6513" y="10894"/>
                  </a:lnTo>
                  <a:lnTo>
                    <a:pt x="5084" y="0"/>
                  </a:lnTo>
                  <a:close/>
                </a:path>
              </a:pathLst>
            </a:custGeom>
            <a:solidFill>
              <a:srgbClr val="7A1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3"/>
            <p:cNvSpPr/>
            <p:nvPr/>
          </p:nvSpPr>
          <p:spPr>
            <a:xfrm>
              <a:off x="3469175" y="4153900"/>
              <a:ext cx="429250" cy="392350"/>
            </a:xfrm>
            <a:custGeom>
              <a:avLst/>
              <a:gdLst/>
              <a:ahLst/>
              <a:cxnLst/>
              <a:rect l="l" t="t" r="r" b="b"/>
              <a:pathLst>
                <a:path w="17170" h="15694" extrusionOk="0">
                  <a:moveTo>
                    <a:pt x="8583" y="1"/>
                  </a:moveTo>
                  <a:cubicBezTo>
                    <a:pt x="8568" y="1"/>
                    <a:pt x="8552" y="1"/>
                    <a:pt x="8537" y="1"/>
                  </a:cubicBezTo>
                  <a:cubicBezTo>
                    <a:pt x="6525" y="13"/>
                    <a:pt x="4596" y="799"/>
                    <a:pt x="3156" y="2192"/>
                  </a:cubicBezTo>
                  <a:lnTo>
                    <a:pt x="3144" y="2192"/>
                  </a:lnTo>
                  <a:cubicBezTo>
                    <a:pt x="3108" y="2228"/>
                    <a:pt x="3072" y="2263"/>
                    <a:pt x="3036" y="2299"/>
                  </a:cubicBezTo>
                  <a:cubicBezTo>
                    <a:pt x="0" y="5347"/>
                    <a:pt x="0" y="10348"/>
                    <a:pt x="3036" y="13396"/>
                  </a:cubicBezTo>
                  <a:cubicBezTo>
                    <a:pt x="3084" y="13443"/>
                    <a:pt x="3132" y="13479"/>
                    <a:pt x="3179" y="13527"/>
                  </a:cubicBezTo>
                  <a:cubicBezTo>
                    <a:pt x="3179" y="13538"/>
                    <a:pt x="3191" y="13538"/>
                    <a:pt x="3191" y="13538"/>
                  </a:cubicBezTo>
                  <a:cubicBezTo>
                    <a:pt x="3191" y="13550"/>
                    <a:pt x="3203" y="13550"/>
                    <a:pt x="3215" y="13562"/>
                  </a:cubicBezTo>
                  <a:cubicBezTo>
                    <a:pt x="4669" y="14934"/>
                    <a:pt x="6596" y="15694"/>
                    <a:pt x="8588" y="15694"/>
                  </a:cubicBezTo>
                  <a:cubicBezTo>
                    <a:pt x="8619" y="15694"/>
                    <a:pt x="8649" y="15694"/>
                    <a:pt x="8680" y="15693"/>
                  </a:cubicBezTo>
                  <a:cubicBezTo>
                    <a:pt x="10728" y="15658"/>
                    <a:pt x="12681" y="14836"/>
                    <a:pt x="14133" y="13396"/>
                  </a:cubicBezTo>
                  <a:cubicBezTo>
                    <a:pt x="17169" y="10348"/>
                    <a:pt x="17169" y="5347"/>
                    <a:pt x="14133" y="2299"/>
                  </a:cubicBezTo>
                  <a:cubicBezTo>
                    <a:pt x="14109" y="2287"/>
                    <a:pt x="14085" y="2263"/>
                    <a:pt x="14074" y="2251"/>
                  </a:cubicBezTo>
                  <a:lnTo>
                    <a:pt x="14074" y="2239"/>
                  </a:lnTo>
                  <a:cubicBezTo>
                    <a:pt x="14062" y="2239"/>
                    <a:pt x="14062" y="2239"/>
                    <a:pt x="14050" y="2228"/>
                  </a:cubicBezTo>
                  <a:cubicBezTo>
                    <a:pt x="14038" y="2216"/>
                    <a:pt x="14014" y="2192"/>
                    <a:pt x="14002" y="2180"/>
                  </a:cubicBezTo>
                  <a:cubicBezTo>
                    <a:pt x="12537" y="785"/>
                    <a:pt x="10602" y="1"/>
                    <a:pt x="8583" y="1"/>
                  </a:cubicBezTo>
                  <a:close/>
                </a:path>
              </a:pathLst>
            </a:custGeom>
            <a:solidFill>
              <a:srgbClr val="7A1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3"/>
            <p:cNvSpPr/>
            <p:nvPr/>
          </p:nvSpPr>
          <p:spPr>
            <a:xfrm>
              <a:off x="3651050" y="4317325"/>
              <a:ext cx="65500" cy="65500"/>
            </a:xfrm>
            <a:custGeom>
              <a:avLst/>
              <a:gdLst/>
              <a:ahLst/>
              <a:cxnLst/>
              <a:rect l="l" t="t" r="r" b="b"/>
              <a:pathLst>
                <a:path w="2620" h="2620" extrusionOk="0">
                  <a:moveTo>
                    <a:pt x="1310" y="1"/>
                  </a:moveTo>
                  <a:cubicBezTo>
                    <a:pt x="583" y="1"/>
                    <a:pt x="0" y="584"/>
                    <a:pt x="0" y="1310"/>
                  </a:cubicBezTo>
                  <a:cubicBezTo>
                    <a:pt x="0" y="2037"/>
                    <a:pt x="583" y="2620"/>
                    <a:pt x="1310" y="2620"/>
                  </a:cubicBezTo>
                  <a:cubicBezTo>
                    <a:pt x="2024" y="2620"/>
                    <a:pt x="2619" y="2037"/>
                    <a:pt x="2619" y="1310"/>
                  </a:cubicBezTo>
                  <a:cubicBezTo>
                    <a:pt x="2619" y="584"/>
                    <a:pt x="2024" y="1"/>
                    <a:pt x="1310" y="1"/>
                  </a:cubicBezTo>
                  <a:close/>
                </a:path>
              </a:pathLst>
            </a:custGeom>
            <a:solidFill>
              <a:srgbClr val="7A15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3"/>
            <p:cNvSpPr/>
            <p:nvPr/>
          </p:nvSpPr>
          <p:spPr>
            <a:xfrm>
              <a:off x="3623650" y="4016100"/>
              <a:ext cx="356925" cy="389650"/>
            </a:xfrm>
            <a:custGeom>
              <a:avLst/>
              <a:gdLst/>
              <a:ahLst/>
              <a:cxnLst/>
              <a:rect l="l" t="t" r="r" b="b"/>
              <a:pathLst>
                <a:path w="14277" h="15586" extrusionOk="0">
                  <a:moveTo>
                    <a:pt x="14276" y="0"/>
                  </a:moveTo>
                  <a:lnTo>
                    <a:pt x="9538" y="346"/>
                  </a:lnTo>
                  <a:lnTo>
                    <a:pt x="6049" y="6085"/>
                  </a:lnTo>
                  <a:lnTo>
                    <a:pt x="2870" y="11299"/>
                  </a:lnTo>
                  <a:cubicBezTo>
                    <a:pt x="2668" y="11228"/>
                    <a:pt x="2441" y="11192"/>
                    <a:pt x="2203" y="11192"/>
                  </a:cubicBezTo>
                  <a:cubicBezTo>
                    <a:pt x="989" y="11192"/>
                    <a:pt x="1" y="12181"/>
                    <a:pt x="1" y="13383"/>
                  </a:cubicBezTo>
                  <a:cubicBezTo>
                    <a:pt x="1" y="14598"/>
                    <a:pt x="989" y="15586"/>
                    <a:pt x="2203" y="15586"/>
                  </a:cubicBezTo>
                  <a:cubicBezTo>
                    <a:pt x="3418" y="15586"/>
                    <a:pt x="4406" y="14598"/>
                    <a:pt x="4406" y="13383"/>
                  </a:cubicBezTo>
                  <a:cubicBezTo>
                    <a:pt x="4406" y="13109"/>
                    <a:pt x="4346" y="12835"/>
                    <a:pt x="4251" y="12585"/>
                  </a:cubicBezTo>
                  <a:lnTo>
                    <a:pt x="11883" y="3001"/>
                  </a:lnTo>
                  <a:lnTo>
                    <a:pt x="14276" y="0"/>
                  </a:lnTo>
                  <a:close/>
                </a:path>
              </a:pathLst>
            </a:custGeom>
            <a:solidFill>
              <a:srgbClr val="C92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3"/>
            <p:cNvSpPr/>
            <p:nvPr/>
          </p:nvSpPr>
          <p:spPr>
            <a:xfrm>
              <a:off x="4062400" y="4375675"/>
              <a:ext cx="144400" cy="144375"/>
            </a:xfrm>
            <a:custGeom>
              <a:avLst/>
              <a:gdLst/>
              <a:ahLst/>
              <a:cxnLst/>
              <a:rect l="l" t="t" r="r" b="b"/>
              <a:pathLst>
                <a:path w="5776" h="5775" extrusionOk="0">
                  <a:moveTo>
                    <a:pt x="2882" y="1310"/>
                  </a:moveTo>
                  <a:cubicBezTo>
                    <a:pt x="3763" y="1310"/>
                    <a:pt x="4465" y="2024"/>
                    <a:pt x="4465" y="2893"/>
                  </a:cubicBezTo>
                  <a:cubicBezTo>
                    <a:pt x="4465" y="3763"/>
                    <a:pt x="3763" y="4465"/>
                    <a:pt x="2882" y="4465"/>
                  </a:cubicBezTo>
                  <a:cubicBezTo>
                    <a:pt x="2013" y="4465"/>
                    <a:pt x="1310" y="3763"/>
                    <a:pt x="1310" y="2893"/>
                  </a:cubicBezTo>
                  <a:cubicBezTo>
                    <a:pt x="1310" y="2024"/>
                    <a:pt x="2013" y="1310"/>
                    <a:pt x="2882" y="1310"/>
                  </a:cubicBezTo>
                  <a:close/>
                  <a:moveTo>
                    <a:pt x="2882" y="0"/>
                  </a:moveTo>
                  <a:cubicBezTo>
                    <a:pt x="1298" y="0"/>
                    <a:pt x="1" y="1298"/>
                    <a:pt x="1" y="2893"/>
                  </a:cubicBezTo>
                  <a:cubicBezTo>
                    <a:pt x="1" y="4489"/>
                    <a:pt x="1298" y="5775"/>
                    <a:pt x="2882" y="5775"/>
                  </a:cubicBezTo>
                  <a:cubicBezTo>
                    <a:pt x="4477" y="5775"/>
                    <a:pt x="5775" y="4489"/>
                    <a:pt x="5775" y="2893"/>
                  </a:cubicBezTo>
                  <a:cubicBezTo>
                    <a:pt x="5775" y="1298"/>
                    <a:pt x="4477" y="0"/>
                    <a:pt x="2882" y="0"/>
                  </a:cubicBezTo>
                  <a:close/>
                </a:path>
              </a:pathLst>
            </a:custGeom>
            <a:solidFill>
              <a:srgbClr val="C92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3"/>
            <p:cNvSpPr/>
            <p:nvPr/>
          </p:nvSpPr>
          <p:spPr>
            <a:xfrm>
              <a:off x="2229425" y="4366750"/>
              <a:ext cx="83375" cy="151825"/>
            </a:xfrm>
            <a:custGeom>
              <a:avLst/>
              <a:gdLst/>
              <a:ahLst/>
              <a:cxnLst/>
              <a:rect l="l" t="t" r="r" b="b"/>
              <a:pathLst>
                <a:path w="3335" h="6073" extrusionOk="0">
                  <a:moveTo>
                    <a:pt x="3061" y="0"/>
                  </a:moveTo>
                  <a:lnTo>
                    <a:pt x="1525" y="2548"/>
                  </a:lnTo>
                  <a:cubicBezTo>
                    <a:pt x="1346" y="2834"/>
                    <a:pt x="1096" y="3060"/>
                    <a:pt x="810" y="3215"/>
                  </a:cubicBezTo>
                  <a:cubicBezTo>
                    <a:pt x="644" y="3310"/>
                    <a:pt x="465" y="3417"/>
                    <a:pt x="334" y="3536"/>
                  </a:cubicBezTo>
                  <a:cubicBezTo>
                    <a:pt x="239" y="3631"/>
                    <a:pt x="120" y="3750"/>
                    <a:pt x="1" y="3858"/>
                  </a:cubicBezTo>
                  <a:cubicBezTo>
                    <a:pt x="656" y="5822"/>
                    <a:pt x="2001" y="6048"/>
                    <a:pt x="2346" y="6072"/>
                  </a:cubicBezTo>
                  <a:cubicBezTo>
                    <a:pt x="2108" y="5751"/>
                    <a:pt x="1977" y="4810"/>
                    <a:pt x="2013" y="4393"/>
                  </a:cubicBezTo>
                  <a:lnTo>
                    <a:pt x="2025" y="4203"/>
                  </a:lnTo>
                  <a:cubicBezTo>
                    <a:pt x="2049" y="3834"/>
                    <a:pt x="2168" y="3465"/>
                    <a:pt x="2382" y="3155"/>
                  </a:cubicBezTo>
                  <a:lnTo>
                    <a:pt x="3335" y="1703"/>
                  </a:lnTo>
                  <a:lnTo>
                    <a:pt x="3061" y="0"/>
                  </a:ln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3"/>
            <p:cNvSpPr/>
            <p:nvPr/>
          </p:nvSpPr>
          <p:spPr>
            <a:xfrm>
              <a:off x="2220800" y="4457825"/>
              <a:ext cx="96450" cy="83625"/>
            </a:xfrm>
            <a:custGeom>
              <a:avLst/>
              <a:gdLst/>
              <a:ahLst/>
              <a:cxnLst/>
              <a:rect l="l" t="t" r="r" b="b"/>
              <a:pathLst>
                <a:path w="3858" h="3345" extrusionOk="0">
                  <a:moveTo>
                    <a:pt x="572" y="0"/>
                  </a:moveTo>
                  <a:cubicBezTo>
                    <a:pt x="429" y="143"/>
                    <a:pt x="262" y="310"/>
                    <a:pt x="132" y="429"/>
                  </a:cubicBezTo>
                  <a:cubicBezTo>
                    <a:pt x="24" y="536"/>
                    <a:pt x="1" y="703"/>
                    <a:pt x="96" y="834"/>
                  </a:cubicBezTo>
                  <a:cubicBezTo>
                    <a:pt x="96" y="834"/>
                    <a:pt x="1560" y="3179"/>
                    <a:pt x="1834" y="3275"/>
                  </a:cubicBezTo>
                  <a:cubicBezTo>
                    <a:pt x="2149" y="3326"/>
                    <a:pt x="2539" y="3345"/>
                    <a:pt x="2900" y="3345"/>
                  </a:cubicBezTo>
                  <a:cubicBezTo>
                    <a:pt x="3291" y="3345"/>
                    <a:pt x="3649" y="3323"/>
                    <a:pt x="3846" y="3298"/>
                  </a:cubicBezTo>
                  <a:cubicBezTo>
                    <a:pt x="3857" y="2738"/>
                    <a:pt x="3214" y="2377"/>
                    <a:pt x="2800" y="2377"/>
                  </a:cubicBezTo>
                  <a:cubicBezTo>
                    <a:pt x="2775" y="2377"/>
                    <a:pt x="2751" y="2379"/>
                    <a:pt x="2727" y="2382"/>
                  </a:cubicBezTo>
                  <a:cubicBezTo>
                    <a:pt x="2695" y="2384"/>
                    <a:pt x="2664" y="2385"/>
                    <a:pt x="2633" y="2385"/>
                  </a:cubicBezTo>
                  <a:cubicBezTo>
                    <a:pt x="1666" y="2385"/>
                    <a:pt x="918" y="1154"/>
                    <a:pt x="572" y="0"/>
                  </a:cubicBezTo>
                  <a:close/>
                </a:path>
              </a:pathLst>
            </a:custGeom>
            <a:solidFill>
              <a:srgbClr val="053B5C"/>
            </a:solidFill>
            <a:ln w="2075" cap="flat" cmpd="sng">
              <a:solidFill>
                <a:srgbClr val="053B5C"/>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3"/>
            <p:cNvSpPr/>
            <p:nvPr/>
          </p:nvSpPr>
          <p:spPr>
            <a:xfrm>
              <a:off x="2576500" y="3311250"/>
              <a:ext cx="40200" cy="116400"/>
            </a:xfrm>
            <a:custGeom>
              <a:avLst/>
              <a:gdLst/>
              <a:ahLst/>
              <a:cxnLst/>
              <a:rect l="l" t="t" r="r" b="b"/>
              <a:pathLst>
                <a:path w="1608" h="4656" extrusionOk="0">
                  <a:moveTo>
                    <a:pt x="1417" y="1"/>
                  </a:moveTo>
                  <a:cubicBezTo>
                    <a:pt x="167" y="322"/>
                    <a:pt x="1" y="2144"/>
                    <a:pt x="262" y="2751"/>
                  </a:cubicBezTo>
                  <a:cubicBezTo>
                    <a:pt x="512" y="3370"/>
                    <a:pt x="667" y="4656"/>
                    <a:pt x="667" y="4656"/>
                  </a:cubicBezTo>
                  <a:cubicBezTo>
                    <a:pt x="1417" y="3834"/>
                    <a:pt x="1608" y="2715"/>
                    <a:pt x="1310" y="1798"/>
                  </a:cubicBezTo>
                  <a:cubicBezTo>
                    <a:pt x="1013" y="894"/>
                    <a:pt x="1417" y="1"/>
                    <a:pt x="1417"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3"/>
            <p:cNvSpPr/>
            <p:nvPr/>
          </p:nvSpPr>
          <p:spPr>
            <a:xfrm>
              <a:off x="2562225" y="3282525"/>
              <a:ext cx="52875" cy="69225"/>
            </a:xfrm>
            <a:custGeom>
              <a:avLst/>
              <a:gdLst/>
              <a:ahLst/>
              <a:cxnLst/>
              <a:rect l="l" t="t" r="r" b="b"/>
              <a:pathLst>
                <a:path w="2115" h="2769" extrusionOk="0">
                  <a:moveTo>
                    <a:pt x="1706" y="1"/>
                  </a:moveTo>
                  <a:cubicBezTo>
                    <a:pt x="1104" y="1"/>
                    <a:pt x="0" y="757"/>
                    <a:pt x="0" y="757"/>
                  </a:cubicBezTo>
                  <a:cubicBezTo>
                    <a:pt x="0" y="757"/>
                    <a:pt x="1357" y="1614"/>
                    <a:pt x="1191" y="2769"/>
                  </a:cubicBezTo>
                  <a:cubicBezTo>
                    <a:pt x="1191" y="2769"/>
                    <a:pt x="1917" y="2257"/>
                    <a:pt x="2084" y="483"/>
                  </a:cubicBezTo>
                  <a:cubicBezTo>
                    <a:pt x="2115" y="127"/>
                    <a:pt x="1952" y="1"/>
                    <a:pt x="1706"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3"/>
            <p:cNvSpPr/>
            <p:nvPr/>
          </p:nvSpPr>
          <p:spPr>
            <a:xfrm>
              <a:off x="2311875" y="3306500"/>
              <a:ext cx="293525" cy="353325"/>
            </a:xfrm>
            <a:custGeom>
              <a:avLst/>
              <a:gdLst/>
              <a:ahLst/>
              <a:cxnLst/>
              <a:rect l="l" t="t" r="r" b="b"/>
              <a:pathLst>
                <a:path w="11741" h="14133" extrusionOk="0">
                  <a:moveTo>
                    <a:pt x="7157" y="0"/>
                  </a:moveTo>
                  <a:cubicBezTo>
                    <a:pt x="7157" y="548"/>
                    <a:pt x="6835" y="1024"/>
                    <a:pt x="6335" y="1226"/>
                  </a:cubicBezTo>
                  <a:cubicBezTo>
                    <a:pt x="5335" y="1667"/>
                    <a:pt x="4525" y="2536"/>
                    <a:pt x="4085" y="3655"/>
                  </a:cubicBezTo>
                  <a:cubicBezTo>
                    <a:pt x="3823" y="4346"/>
                    <a:pt x="3251" y="4858"/>
                    <a:pt x="2573" y="5155"/>
                  </a:cubicBezTo>
                  <a:cubicBezTo>
                    <a:pt x="1072" y="5822"/>
                    <a:pt x="1" y="7513"/>
                    <a:pt x="1" y="9489"/>
                  </a:cubicBezTo>
                  <a:cubicBezTo>
                    <a:pt x="1" y="12061"/>
                    <a:pt x="1787" y="14133"/>
                    <a:pt x="4001" y="14133"/>
                  </a:cubicBezTo>
                  <a:cubicBezTo>
                    <a:pt x="6014" y="14133"/>
                    <a:pt x="7668" y="12430"/>
                    <a:pt x="7966" y="10216"/>
                  </a:cubicBezTo>
                  <a:cubicBezTo>
                    <a:pt x="10074" y="10073"/>
                    <a:pt x="11740" y="8061"/>
                    <a:pt x="11740" y="5584"/>
                  </a:cubicBezTo>
                  <a:cubicBezTo>
                    <a:pt x="11740" y="3322"/>
                    <a:pt x="10347" y="1441"/>
                    <a:pt x="8502" y="1024"/>
                  </a:cubicBezTo>
                  <a:lnTo>
                    <a:pt x="8502" y="0"/>
                  </a:ln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3"/>
            <p:cNvSpPr/>
            <p:nvPr/>
          </p:nvSpPr>
          <p:spPr>
            <a:xfrm>
              <a:off x="2550900" y="3439850"/>
              <a:ext cx="344475" cy="155050"/>
            </a:xfrm>
            <a:custGeom>
              <a:avLst/>
              <a:gdLst/>
              <a:ahLst/>
              <a:cxnLst/>
              <a:rect l="l" t="t" r="r" b="b"/>
              <a:pathLst>
                <a:path w="13779" h="6202" extrusionOk="0">
                  <a:moveTo>
                    <a:pt x="2197" y="0"/>
                  </a:moveTo>
                  <a:cubicBezTo>
                    <a:pt x="1087" y="0"/>
                    <a:pt x="1" y="1162"/>
                    <a:pt x="1477" y="3715"/>
                  </a:cubicBezTo>
                  <a:cubicBezTo>
                    <a:pt x="2500" y="5494"/>
                    <a:pt x="3985" y="6202"/>
                    <a:pt x="5667" y="6202"/>
                  </a:cubicBezTo>
                  <a:cubicBezTo>
                    <a:pt x="8113" y="6202"/>
                    <a:pt x="10975" y="4704"/>
                    <a:pt x="13431" y="2834"/>
                  </a:cubicBezTo>
                  <a:cubicBezTo>
                    <a:pt x="13779" y="2578"/>
                    <a:pt x="13546" y="2076"/>
                    <a:pt x="13179" y="2076"/>
                  </a:cubicBezTo>
                  <a:cubicBezTo>
                    <a:pt x="13119" y="2076"/>
                    <a:pt x="13056" y="2089"/>
                    <a:pt x="12990" y="2119"/>
                  </a:cubicBezTo>
                  <a:cubicBezTo>
                    <a:pt x="10970" y="3072"/>
                    <a:pt x="8521" y="3996"/>
                    <a:pt x="6643" y="3996"/>
                  </a:cubicBezTo>
                  <a:cubicBezTo>
                    <a:pt x="5046" y="3996"/>
                    <a:pt x="3862" y="3328"/>
                    <a:pt x="3703" y="1441"/>
                  </a:cubicBezTo>
                  <a:cubicBezTo>
                    <a:pt x="3693" y="1410"/>
                    <a:pt x="3692" y="1353"/>
                    <a:pt x="3692" y="1353"/>
                  </a:cubicBezTo>
                  <a:cubicBezTo>
                    <a:pt x="3692" y="1353"/>
                    <a:pt x="3692" y="1354"/>
                    <a:pt x="3692" y="1357"/>
                  </a:cubicBezTo>
                  <a:cubicBezTo>
                    <a:pt x="3622" y="472"/>
                    <a:pt x="2905" y="0"/>
                    <a:pt x="2197"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73"/>
            <p:cNvSpPr/>
            <p:nvPr/>
          </p:nvSpPr>
          <p:spPr>
            <a:xfrm>
              <a:off x="2414875" y="3437750"/>
              <a:ext cx="260175" cy="411400"/>
            </a:xfrm>
            <a:custGeom>
              <a:avLst/>
              <a:gdLst/>
              <a:ahLst/>
              <a:cxnLst/>
              <a:rect l="l" t="t" r="r" b="b"/>
              <a:pathLst>
                <a:path w="10407" h="16456" extrusionOk="0">
                  <a:moveTo>
                    <a:pt x="2834" y="1"/>
                  </a:moveTo>
                  <a:cubicBezTo>
                    <a:pt x="2048" y="1"/>
                    <a:pt x="1405" y="632"/>
                    <a:pt x="1382" y="1406"/>
                  </a:cubicBezTo>
                  <a:cubicBezTo>
                    <a:pt x="1334" y="3299"/>
                    <a:pt x="2560" y="8549"/>
                    <a:pt x="2560" y="8549"/>
                  </a:cubicBezTo>
                  <a:cubicBezTo>
                    <a:pt x="2560" y="8549"/>
                    <a:pt x="0" y="15824"/>
                    <a:pt x="548" y="16455"/>
                  </a:cubicBezTo>
                  <a:cubicBezTo>
                    <a:pt x="548" y="16455"/>
                    <a:pt x="8001" y="15836"/>
                    <a:pt x="9287" y="14360"/>
                  </a:cubicBezTo>
                  <a:cubicBezTo>
                    <a:pt x="10406" y="13086"/>
                    <a:pt x="7120" y="8383"/>
                    <a:pt x="7120" y="8383"/>
                  </a:cubicBezTo>
                  <a:cubicBezTo>
                    <a:pt x="7120" y="8383"/>
                    <a:pt x="9073" y="2787"/>
                    <a:pt x="8954" y="1287"/>
                  </a:cubicBezTo>
                  <a:cubicBezTo>
                    <a:pt x="8894" y="560"/>
                    <a:pt x="8287" y="1"/>
                    <a:pt x="7561"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73"/>
            <p:cNvSpPr/>
            <p:nvPr/>
          </p:nvSpPr>
          <p:spPr>
            <a:xfrm>
              <a:off x="2492850" y="4401900"/>
              <a:ext cx="97675" cy="128925"/>
            </a:xfrm>
            <a:custGeom>
              <a:avLst/>
              <a:gdLst/>
              <a:ahLst/>
              <a:cxnLst/>
              <a:rect l="l" t="t" r="r" b="b"/>
              <a:pathLst>
                <a:path w="3907" h="5157" extrusionOk="0">
                  <a:moveTo>
                    <a:pt x="835" y="1"/>
                  </a:moveTo>
                  <a:cubicBezTo>
                    <a:pt x="735" y="1"/>
                    <a:pt x="632" y="30"/>
                    <a:pt x="537" y="94"/>
                  </a:cubicBezTo>
                  <a:cubicBezTo>
                    <a:pt x="239" y="297"/>
                    <a:pt x="72" y="630"/>
                    <a:pt x="84" y="987"/>
                  </a:cubicBezTo>
                  <a:lnTo>
                    <a:pt x="203" y="3499"/>
                  </a:lnTo>
                  <a:cubicBezTo>
                    <a:pt x="203" y="3583"/>
                    <a:pt x="191" y="3666"/>
                    <a:pt x="179" y="3738"/>
                  </a:cubicBezTo>
                  <a:lnTo>
                    <a:pt x="1" y="4773"/>
                  </a:lnTo>
                  <a:cubicBezTo>
                    <a:pt x="465" y="4988"/>
                    <a:pt x="894" y="5131"/>
                    <a:pt x="1787" y="5154"/>
                  </a:cubicBezTo>
                  <a:cubicBezTo>
                    <a:pt x="1816" y="5156"/>
                    <a:pt x="1848" y="5156"/>
                    <a:pt x="1881" y="5156"/>
                  </a:cubicBezTo>
                  <a:cubicBezTo>
                    <a:pt x="2403" y="5156"/>
                    <a:pt x="3391" y="4985"/>
                    <a:pt x="3906" y="4761"/>
                  </a:cubicBezTo>
                  <a:cubicBezTo>
                    <a:pt x="3668" y="4702"/>
                    <a:pt x="2275" y="4226"/>
                    <a:pt x="2061" y="4154"/>
                  </a:cubicBezTo>
                  <a:cubicBezTo>
                    <a:pt x="1299" y="3892"/>
                    <a:pt x="1287" y="1856"/>
                    <a:pt x="1370" y="559"/>
                  </a:cubicBezTo>
                  <a:cubicBezTo>
                    <a:pt x="1388" y="240"/>
                    <a:pt x="1123" y="1"/>
                    <a:pt x="835" y="1"/>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3"/>
            <p:cNvSpPr/>
            <p:nvPr/>
          </p:nvSpPr>
          <p:spPr>
            <a:xfrm>
              <a:off x="2490775" y="4516750"/>
              <a:ext cx="124750" cy="24550"/>
            </a:xfrm>
            <a:custGeom>
              <a:avLst/>
              <a:gdLst/>
              <a:ahLst/>
              <a:cxnLst/>
              <a:rect l="l" t="t" r="r" b="b"/>
              <a:pathLst>
                <a:path w="4990" h="982" extrusionOk="0">
                  <a:moveTo>
                    <a:pt x="120" y="1"/>
                  </a:moveTo>
                  <a:lnTo>
                    <a:pt x="36" y="453"/>
                  </a:lnTo>
                  <a:cubicBezTo>
                    <a:pt x="1" y="703"/>
                    <a:pt x="179" y="929"/>
                    <a:pt x="429" y="929"/>
                  </a:cubicBezTo>
                  <a:cubicBezTo>
                    <a:pt x="1109" y="950"/>
                    <a:pt x="2386" y="981"/>
                    <a:pt x="3383" y="981"/>
                  </a:cubicBezTo>
                  <a:cubicBezTo>
                    <a:pt x="4150" y="981"/>
                    <a:pt x="4751" y="963"/>
                    <a:pt x="4787" y="906"/>
                  </a:cubicBezTo>
                  <a:cubicBezTo>
                    <a:pt x="4989" y="572"/>
                    <a:pt x="4596" y="358"/>
                    <a:pt x="4001" y="144"/>
                  </a:cubicBezTo>
                  <a:cubicBezTo>
                    <a:pt x="3959" y="130"/>
                    <a:pt x="3917" y="124"/>
                    <a:pt x="3875" y="124"/>
                  </a:cubicBezTo>
                  <a:cubicBezTo>
                    <a:pt x="3846" y="124"/>
                    <a:pt x="3816" y="127"/>
                    <a:pt x="3787" y="132"/>
                  </a:cubicBezTo>
                  <a:cubicBezTo>
                    <a:pt x="3275" y="227"/>
                    <a:pt x="2739" y="275"/>
                    <a:pt x="2191" y="275"/>
                  </a:cubicBezTo>
                  <a:cubicBezTo>
                    <a:pt x="1489" y="275"/>
                    <a:pt x="798" y="179"/>
                    <a:pt x="120" y="1"/>
                  </a:cubicBezTo>
                  <a:close/>
                </a:path>
              </a:pathLst>
            </a:custGeom>
            <a:solidFill>
              <a:srgbClr val="053B5C"/>
            </a:solidFill>
            <a:ln w="2075" cap="flat" cmpd="sng">
              <a:solidFill>
                <a:srgbClr val="053B5C"/>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3"/>
            <p:cNvSpPr/>
            <p:nvPr/>
          </p:nvSpPr>
          <p:spPr>
            <a:xfrm>
              <a:off x="2269325" y="4099200"/>
              <a:ext cx="245000" cy="346425"/>
            </a:xfrm>
            <a:custGeom>
              <a:avLst/>
              <a:gdLst/>
              <a:ahLst/>
              <a:cxnLst/>
              <a:rect l="l" t="t" r="r" b="b"/>
              <a:pathLst>
                <a:path w="9800" h="13857" extrusionOk="0">
                  <a:moveTo>
                    <a:pt x="8159" y="1"/>
                  </a:moveTo>
                  <a:cubicBezTo>
                    <a:pt x="7455" y="1"/>
                    <a:pt x="6628" y="391"/>
                    <a:pt x="6025" y="1260"/>
                  </a:cubicBezTo>
                  <a:cubicBezTo>
                    <a:pt x="5144" y="2534"/>
                    <a:pt x="0" y="13500"/>
                    <a:pt x="310" y="13845"/>
                  </a:cubicBezTo>
                  <a:cubicBezTo>
                    <a:pt x="317" y="13853"/>
                    <a:pt x="326" y="13857"/>
                    <a:pt x="339" y="13857"/>
                  </a:cubicBezTo>
                  <a:cubicBezTo>
                    <a:pt x="946" y="13857"/>
                    <a:pt x="7876" y="4379"/>
                    <a:pt x="8739" y="3130"/>
                  </a:cubicBezTo>
                  <a:cubicBezTo>
                    <a:pt x="9621" y="1844"/>
                    <a:pt x="9799" y="772"/>
                    <a:pt x="9049" y="260"/>
                  </a:cubicBezTo>
                  <a:cubicBezTo>
                    <a:pt x="8806" y="90"/>
                    <a:pt x="8497" y="1"/>
                    <a:pt x="8159"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3"/>
            <p:cNvSpPr/>
            <p:nvPr/>
          </p:nvSpPr>
          <p:spPr>
            <a:xfrm>
              <a:off x="2490475" y="4089850"/>
              <a:ext cx="97350" cy="407950"/>
            </a:xfrm>
            <a:custGeom>
              <a:avLst/>
              <a:gdLst/>
              <a:ahLst/>
              <a:cxnLst/>
              <a:rect l="l" t="t" r="r" b="b"/>
              <a:pathLst>
                <a:path w="3894" h="16318" extrusionOk="0">
                  <a:moveTo>
                    <a:pt x="2333" y="1"/>
                  </a:moveTo>
                  <a:cubicBezTo>
                    <a:pt x="1491" y="1"/>
                    <a:pt x="638" y="1064"/>
                    <a:pt x="382" y="2504"/>
                  </a:cubicBezTo>
                  <a:cubicBezTo>
                    <a:pt x="108" y="4028"/>
                    <a:pt x="1" y="16136"/>
                    <a:pt x="429" y="16315"/>
                  </a:cubicBezTo>
                  <a:cubicBezTo>
                    <a:pt x="434" y="16317"/>
                    <a:pt x="438" y="16318"/>
                    <a:pt x="442" y="16318"/>
                  </a:cubicBezTo>
                  <a:cubicBezTo>
                    <a:pt x="606" y="16318"/>
                    <a:pt x="798" y="15018"/>
                    <a:pt x="1239" y="13255"/>
                  </a:cubicBezTo>
                  <a:cubicBezTo>
                    <a:pt x="2120" y="9671"/>
                    <a:pt x="3442" y="4099"/>
                    <a:pt x="3632" y="3075"/>
                  </a:cubicBezTo>
                  <a:cubicBezTo>
                    <a:pt x="3894" y="1539"/>
                    <a:pt x="3394" y="170"/>
                    <a:pt x="2501" y="15"/>
                  </a:cubicBezTo>
                  <a:cubicBezTo>
                    <a:pt x="2445" y="5"/>
                    <a:pt x="2389" y="1"/>
                    <a:pt x="2333" y="1"/>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73"/>
            <p:cNvSpPr/>
            <p:nvPr/>
          </p:nvSpPr>
          <p:spPr>
            <a:xfrm>
              <a:off x="2497625" y="3732325"/>
              <a:ext cx="148850" cy="464200"/>
            </a:xfrm>
            <a:custGeom>
              <a:avLst/>
              <a:gdLst/>
              <a:ahLst/>
              <a:cxnLst/>
              <a:rect l="l" t="t" r="r" b="b"/>
              <a:pathLst>
                <a:path w="5954" h="18568" extrusionOk="0">
                  <a:moveTo>
                    <a:pt x="3055" y="1"/>
                  </a:moveTo>
                  <a:cubicBezTo>
                    <a:pt x="1530" y="1"/>
                    <a:pt x="235" y="1540"/>
                    <a:pt x="119" y="3517"/>
                  </a:cubicBezTo>
                  <a:cubicBezTo>
                    <a:pt x="0" y="5541"/>
                    <a:pt x="739" y="18483"/>
                    <a:pt x="2310" y="18567"/>
                  </a:cubicBezTo>
                  <a:cubicBezTo>
                    <a:pt x="2316" y="18567"/>
                    <a:pt x="2322" y="18567"/>
                    <a:pt x="2328" y="18567"/>
                  </a:cubicBezTo>
                  <a:cubicBezTo>
                    <a:pt x="3907" y="18567"/>
                    <a:pt x="5728" y="5867"/>
                    <a:pt x="5834" y="3839"/>
                  </a:cubicBezTo>
                  <a:cubicBezTo>
                    <a:pt x="5953" y="1815"/>
                    <a:pt x="4775" y="88"/>
                    <a:pt x="3191" y="5"/>
                  </a:cubicBezTo>
                  <a:cubicBezTo>
                    <a:pt x="3146" y="2"/>
                    <a:pt x="3100" y="1"/>
                    <a:pt x="3055" y="1"/>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3"/>
            <p:cNvSpPr/>
            <p:nvPr/>
          </p:nvSpPr>
          <p:spPr>
            <a:xfrm>
              <a:off x="2491375" y="3732325"/>
              <a:ext cx="153900" cy="697275"/>
            </a:xfrm>
            <a:custGeom>
              <a:avLst/>
              <a:gdLst/>
              <a:ahLst/>
              <a:cxnLst/>
              <a:rect l="l" t="t" r="r" b="b"/>
              <a:pathLst>
                <a:path w="6156" h="27891" extrusionOk="0">
                  <a:moveTo>
                    <a:pt x="3305" y="1"/>
                  </a:moveTo>
                  <a:cubicBezTo>
                    <a:pt x="1780" y="1"/>
                    <a:pt x="485" y="1540"/>
                    <a:pt x="369" y="3517"/>
                  </a:cubicBezTo>
                  <a:cubicBezTo>
                    <a:pt x="310" y="4541"/>
                    <a:pt x="465" y="8327"/>
                    <a:pt x="834" y="11852"/>
                  </a:cubicBezTo>
                  <a:cubicBezTo>
                    <a:pt x="1000" y="13399"/>
                    <a:pt x="798" y="14947"/>
                    <a:pt x="417" y="16459"/>
                  </a:cubicBezTo>
                  <a:cubicBezTo>
                    <a:pt x="393" y="16578"/>
                    <a:pt x="369" y="16685"/>
                    <a:pt x="346" y="16805"/>
                  </a:cubicBezTo>
                  <a:cubicBezTo>
                    <a:pt x="155" y="17864"/>
                    <a:pt x="0" y="24067"/>
                    <a:pt x="96" y="27782"/>
                  </a:cubicBezTo>
                  <a:cubicBezTo>
                    <a:pt x="183" y="27858"/>
                    <a:pt x="458" y="27891"/>
                    <a:pt x="736" y="27891"/>
                  </a:cubicBezTo>
                  <a:cubicBezTo>
                    <a:pt x="1027" y="27891"/>
                    <a:pt x="1320" y="27855"/>
                    <a:pt x="1405" y="27794"/>
                  </a:cubicBezTo>
                  <a:cubicBezTo>
                    <a:pt x="1417" y="27711"/>
                    <a:pt x="6156" y="8577"/>
                    <a:pt x="6144" y="3672"/>
                  </a:cubicBezTo>
                  <a:cubicBezTo>
                    <a:pt x="6144" y="1636"/>
                    <a:pt x="5025" y="88"/>
                    <a:pt x="3441" y="5"/>
                  </a:cubicBezTo>
                  <a:cubicBezTo>
                    <a:pt x="3396" y="2"/>
                    <a:pt x="3350" y="1"/>
                    <a:pt x="3305" y="1"/>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3"/>
            <p:cNvSpPr/>
            <p:nvPr/>
          </p:nvSpPr>
          <p:spPr>
            <a:xfrm>
              <a:off x="2499100" y="3732325"/>
              <a:ext cx="145875" cy="276950"/>
            </a:xfrm>
            <a:custGeom>
              <a:avLst/>
              <a:gdLst/>
              <a:ahLst/>
              <a:cxnLst/>
              <a:rect l="l" t="t" r="r" b="b"/>
              <a:pathLst>
                <a:path w="5835" h="11078" extrusionOk="0">
                  <a:moveTo>
                    <a:pt x="2996" y="1"/>
                  </a:moveTo>
                  <a:cubicBezTo>
                    <a:pt x="1471" y="1"/>
                    <a:pt x="176" y="1540"/>
                    <a:pt x="60" y="3517"/>
                  </a:cubicBezTo>
                  <a:cubicBezTo>
                    <a:pt x="1" y="4458"/>
                    <a:pt x="132" y="7792"/>
                    <a:pt x="453" y="11078"/>
                  </a:cubicBezTo>
                  <a:cubicBezTo>
                    <a:pt x="1168" y="9649"/>
                    <a:pt x="1965" y="8268"/>
                    <a:pt x="2835" y="6934"/>
                  </a:cubicBezTo>
                  <a:cubicBezTo>
                    <a:pt x="2918" y="6815"/>
                    <a:pt x="3013" y="6744"/>
                    <a:pt x="3120" y="6708"/>
                  </a:cubicBezTo>
                  <a:cubicBezTo>
                    <a:pt x="3847" y="5720"/>
                    <a:pt x="4763" y="4875"/>
                    <a:pt x="5811" y="4255"/>
                  </a:cubicBezTo>
                  <a:cubicBezTo>
                    <a:pt x="5823" y="4041"/>
                    <a:pt x="5835" y="3851"/>
                    <a:pt x="5835" y="3672"/>
                  </a:cubicBezTo>
                  <a:cubicBezTo>
                    <a:pt x="5835" y="1636"/>
                    <a:pt x="4716" y="88"/>
                    <a:pt x="3132" y="5"/>
                  </a:cubicBezTo>
                  <a:cubicBezTo>
                    <a:pt x="3087" y="2"/>
                    <a:pt x="3041" y="1"/>
                    <a:pt x="2996" y="1"/>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73"/>
            <p:cNvSpPr/>
            <p:nvPr/>
          </p:nvSpPr>
          <p:spPr>
            <a:xfrm>
              <a:off x="2431550" y="3723200"/>
              <a:ext cx="152125" cy="432825"/>
            </a:xfrm>
            <a:custGeom>
              <a:avLst/>
              <a:gdLst/>
              <a:ahLst/>
              <a:cxnLst/>
              <a:rect l="l" t="t" r="r" b="b"/>
              <a:pathLst>
                <a:path w="6085" h="17313" extrusionOk="0">
                  <a:moveTo>
                    <a:pt x="3198" y="0"/>
                  </a:moveTo>
                  <a:cubicBezTo>
                    <a:pt x="1632" y="0"/>
                    <a:pt x="71" y="1571"/>
                    <a:pt x="36" y="3585"/>
                  </a:cubicBezTo>
                  <a:cubicBezTo>
                    <a:pt x="0" y="5620"/>
                    <a:pt x="572" y="17289"/>
                    <a:pt x="2155" y="17312"/>
                  </a:cubicBezTo>
                  <a:cubicBezTo>
                    <a:pt x="2158" y="17312"/>
                    <a:pt x="2160" y="17312"/>
                    <a:pt x="2163" y="17312"/>
                  </a:cubicBezTo>
                  <a:cubicBezTo>
                    <a:pt x="3746" y="17312"/>
                    <a:pt x="6025" y="5760"/>
                    <a:pt x="6049" y="3727"/>
                  </a:cubicBezTo>
                  <a:cubicBezTo>
                    <a:pt x="6084" y="1691"/>
                    <a:pt x="4834" y="25"/>
                    <a:pt x="3251" y="1"/>
                  </a:cubicBezTo>
                  <a:cubicBezTo>
                    <a:pt x="3233" y="0"/>
                    <a:pt x="3215" y="0"/>
                    <a:pt x="3198"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73"/>
            <p:cNvSpPr/>
            <p:nvPr/>
          </p:nvSpPr>
          <p:spPr>
            <a:xfrm>
              <a:off x="2283900" y="3723200"/>
              <a:ext cx="305425" cy="695950"/>
            </a:xfrm>
            <a:custGeom>
              <a:avLst/>
              <a:gdLst/>
              <a:ahLst/>
              <a:cxnLst/>
              <a:rect l="l" t="t" r="r" b="b"/>
              <a:pathLst>
                <a:path w="12217" h="27838" extrusionOk="0">
                  <a:moveTo>
                    <a:pt x="9104" y="0"/>
                  </a:moveTo>
                  <a:cubicBezTo>
                    <a:pt x="7538" y="0"/>
                    <a:pt x="5977" y="1571"/>
                    <a:pt x="5942" y="3585"/>
                  </a:cubicBezTo>
                  <a:cubicBezTo>
                    <a:pt x="5918" y="5061"/>
                    <a:pt x="5882" y="15669"/>
                    <a:pt x="5442" y="16300"/>
                  </a:cubicBezTo>
                  <a:cubicBezTo>
                    <a:pt x="4763" y="17277"/>
                    <a:pt x="1298" y="23861"/>
                    <a:pt x="1" y="27064"/>
                  </a:cubicBezTo>
                  <a:cubicBezTo>
                    <a:pt x="144" y="27421"/>
                    <a:pt x="656" y="27754"/>
                    <a:pt x="894" y="27838"/>
                  </a:cubicBezTo>
                  <a:cubicBezTo>
                    <a:pt x="3061" y="25290"/>
                    <a:pt x="7537" y="19194"/>
                    <a:pt x="8156" y="18170"/>
                  </a:cubicBezTo>
                  <a:cubicBezTo>
                    <a:pt x="10526" y="14264"/>
                    <a:pt x="12157" y="5370"/>
                    <a:pt x="12181" y="3692"/>
                  </a:cubicBezTo>
                  <a:cubicBezTo>
                    <a:pt x="12216" y="1656"/>
                    <a:pt x="10740" y="25"/>
                    <a:pt x="9157" y="1"/>
                  </a:cubicBezTo>
                  <a:cubicBezTo>
                    <a:pt x="9139" y="0"/>
                    <a:pt x="9121" y="0"/>
                    <a:pt x="9104" y="0"/>
                  </a:cubicBezTo>
                  <a:close/>
                </a:path>
              </a:pathLst>
            </a:custGeom>
            <a:solidFill>
              <a:srgbClr val="74D8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73"/>
            <p:cNvSpPr/>
            <p:nvPr/>
          </p:nvSpPr>
          <p:spPr>
            <a:xfrm>
              <a:off x="2414875" y="3437750"/>
              <a:ext cx="260175" cy="411400"/>
            </a:xfrm>
            <a:custGeom>
              <a:avLst/>
              <a:gdLst/>
              <a:ahLst/>
              <a:cxnLst/>
              <a:rect l="l" t="t" r="r" b="b"/>
              <a:pathLst>
                <a:path w="10407" h="16456" extrusionOk="0">
                  <a:moveTo>
                    <a:pt x="2715" y="1"/>
                  </a:moveTo>
                  <a:cubicBezTo>
                    <a:pt x="2001" y="1"/>
                    <a:pt x="1405" y="572"/>
                    <a:pt x="1393" y="1287"/>
                  </a:cubicBezTo>
                  <a:cubicBezTo>
                    <a:pt x="1334" y="3144"/>
                    <a:pt x="2560" y="8549"/>
                    <a:pt x="2560" y="8549"/>
                  </a:cubicBezTo>
                  <a:cubicBezTo>
                    <a:pt x="2560" y="8549"/>
                    <a:pt x="0" y="15657"/>
                    <a:pt x="548" y="16455"/>
                  </a:cubicBezTo>
                  <a:cubicBezTo>
                    <a:pt x="548" y="16455"/>
                    <a:pt x="8001" y="15836"/>
                    <a:pt x="9287" y="14360"/>
                  </a:cubicBezTo>
                  <a:cubicBezTo>
                    <a:pt x="10406" y="13086"/>
                    <a:pt x="7120" y="8383"/>
                    <a:pt x="7120" y="8383"/>
                  </a:cubicBezTo>
                  <a:cubicBezTo>
                    <a:pt x="7120" y="8383"/>
                    <a:pt x="7739" y="6573"/>
                    <a:pt x="8263" y="4727"/>
                  </a:cubicBezTo>
                  <a:cubicBezTo>
                    <a:pt x="8632" y="1882"/>
                    <a:pt x="6775" y="1537"/>
                    <a:pt x="7489" y="1"/>
                  </a:cubicBezTo>
                  <a:lnTo>
                    <a:pt x="6835" y="1"/>
                  </a:lnTo>
                  <a:cubicBezTo>
                    <a:pt x="6573" y="620"/>
                    <a:pt x="6001" y="1096"/>
                    <a:pt x="5120" y="1096"/>
                  </a:cubicBezTo>
                  <a:cubicBezTo>
                    <a:pt x="4251" y="1096"/>
                    <a:pt x="3679" y="620"/>
                    <a:pt x="3418" y="1"/>
                  </a:cubicBezTo>
                  <a:close/>
                </a:path>
              </a:pathLst>
            </a:custGeom>
            <a:solidFill>
              <a:srgbClr val="FFD1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73"/>
            <p:cNvSpPr/>
            <p:nvPr/>
          </p:nvSpPr>
          <p:spPr>
            <a:xfrm>
              <a:off x="2508625" y="3381800"/>
              <a:ext cx="53600" cy="64325"/>
            </a:xfrm>
            <a:custGeom>
              <a:avLst/>
              <a:gdLst/>
              <a:ahLst/>
              <a:cxnLst/>
              <a:rect l="l" t="t" r="r" b="b"/>
              <a:pathLst>
                <a:path w="2144" h="2573" extrusionOk="0">
                  <a:moveTo>
                    <a:pt x="680" y="0"/>
                  </a:moveTo>
                  <a:lnTo>
                    <a:pt x="1" y="2346"/>
                  </a:lnTo>
                  <a:lnTo>
                    <a:pt x="2144" y="2572"/>
                  </a:lnTo>
                  <a:lnTo>
                    <a:pt x="2061" y="167"/>
                  </a:lnTo>
                  <a:lnTo>
                    <a:pt x="680" y="0"/>
                  </a:ln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73"/>
            <p:cNvSpPr/>
            <p:nvPr/>
          </p:nvSpPr>
          <p:spPr>
            <a:xfrm>
              <a:off x="2520250" y="3381800"/>
              <a:ext cx="41400" cy="45850"/>
            </a:xfrm>
            <a:custGeom>
              <a:avLst/>
              <a:gdLst/>
              <a:ahLst/>
              <a:cxnLst/>
              <a:rect l="l" t="t" r="r" b="b"/>
              <a:pathLst>
                <a:path w="1656" h="1834" extrusionOk="0">
                  <a:moveTo>
                    <a:pt x="215" y="0"/>
                  </a:moveTo>
                  <a:lnTo>
                    <a:pt x="0" y="739"/>
                  </a:lnTo>
                  <a:cubicBezTo>
                    <a:pt x="310" y="1084"/>
                    <a:pt x="703" y="1834"/>
                    <a:pt x="1215" y="1834"/>
                  </a:cubicBezTo>
                  <a:cubicBezTo>
                    <a:pt x="1369" y="1834"/>
                    <a:pt x="1524" y="1786"/>
                    <a:pt x="1655" y="1703"/>
                  </a:cubicBezTo>
                  <a:lnTo>
                    <a:pt x="1596" y="167"/>
                  </a:lnTo>
                  <a:lnTo>
                    <a:pt x="215" y="0"/>
                  </a:ln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73"/>
            <p:cNvSpPr/>
            <p:nvPr/>
          </p:nvSpPr>
          <p:spPr>
            <a:xfrm>
              <a:off x="2501800" y="3301425"/>
              <a:ext cx="94975" cy="113125"/>
            </a:xfrm>
            <a:custGeom>
              <a:avLst/>
              <a:gdLst/>
              <a:ahLst/>
              <a:cxnLst/>
              <a:rect l="l" t="t" r="r" b="b"/>
              <a:pathLst>
                <a:path w="3799" h="4525" extrusionOk="0">
                  <a:moveTo>
                    <a:pt x="0" y="1"/>
                  </a:moveTo>
                  <a:lnTo>
                    <a:pt x="0" y="2299"/>
                  </a:lnTo>
                  <a:cubicBezTo>
                    <a:pt x="0" y="2703"/>
                    <a:pt x="298" y="3322"/>
                    <a:pt x="703" y="3668"/>
                  </a:cubicBezTo>
                  <a:cubicBezTo>
                    <a:pt x="1405" y="4287"/>
                    <a:pt x="1917" y="4525"/>
                    <a:pt x="2381" y="4525"/>
                  </a:cubicBezTo>
                  <a:cubicBezTo>
                    <a:pt x="2750" y="4525"/>
                    <a:pt x="3346" y="3334"/>
                    <a:pt x="3536" y="2430"/>
                  </a:cubicBezTo>
                  <a:cubicBezTo>
                    <a:pt x="3798" y="1227"/>
                    <a:pt x="3536" y="1"/>
                    <a:pt x="3536"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3"/>
            <p:cNvSpPr/>
            <p:nvPr/>
          </p:nvSpPr>
          <p:spPr>
            <a:xfrm>
              <a:off x="2497025" y="3323450"/>
              <a:ext cx="16700" cy="7475"/>
            </a:xfrm>
            <a:custGeom>
              <a:avLst/>
              <a:gdLst/>
              <a:ahLst/>
              <a:cxnLst/>
              <a:rect l="l" t="t" r="r" b="b"/>
              <a:pathLst>
                <a:path w="668" h="299" extrusionOk="0">
                  <a:moveTo>
                    <a:pt x="1" y="1"/>
                  </a:moveTo>
                  <a:lnTo>
                    <a:pt x="1" y="298"/>
                  </a:lnTo>
                  <a:lnTo>
                    <a:pt x="667" y="298"/>
                  </a:lnTo>
                  <a:lnTo>
                    <a:pt x="6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73"/>
            <p:cNvSpPr/>
            <p:nvPr/>
          </p:nvSpPr>
          <p:spPr>
            <a:xfrm>
              <a:off x="2490775" y="3327625"/>
              <a:ext cx="25925" cy="40500"/>
            </a:xfrm>
            <a:custGeom>
              <a:avLst/>
              <a:gdLst/>
              <a:ahLst/>
              <a:cxnLst/>
              <a:rect l="l" t="t" r="r" b="b"/>
              <a:pathLst>
                <a:path w="1037" h="1620" extrusionOk="0">
                  <a:moveTo>
                    <a:pt x="560" y="0"/>
                  </a:moveTo>
                  <a:cubicBezTo>
                    <a:pt x="298" y="0"/>
                    <a:pt x="1" y="143"/>
                    <a:pt x="1" y="596"/>
                  </a:cubicBezTo>
                  <a:cubicBezTo>
                    <a:pt x="1" y="1036"/>
                    <a:pt x="298" y="1620"/>
                    <a:pt x="560" y="1620"/>
                  </a:cubicBezTo>
                  <a:cubicBezTo>
                    <a:pt x="822" y="1620"/>
                    <a:pt x="1036" y="1262"/>
                    <a:pt x="1036" y="810"/>
                  </a:cubicBezTo>
                  <a:cubicBezTo>
                    <a:pt x="1036" y="369"/>
                    <a:pt x="822" y="0"/>
                    <a:pt x="560"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73"/>
            <p:cNvSpPr/>
            <p:nvPr/>
          </p:nvSpPr>
          <p:spPr>
            <a:xfrm>
              <a:off x="2490775" y="3267000"/>
              <a:ext cx="127725" cy="75225"/>
            </a:xfrm>
            <a:custGeom>
              <a:avLst/>
              <a:gdLst/>
              <a:ahLst/>
              <a:cxnLst/>
              <a:rect l="l" t="t" r="r" b="b"/>
              <a:pathLst>
                <a:path w="5109" h="3009" extrusionOk="0">
                  <a:moveTo>
                    <a:pt x="3963" y="1"/>
                  </a:moveTo>
                  <a:cubicBezTo>
                    <a:pt x="3779" y="1"/>
                    <a:pt x="3591" y="48"/>
                    <a:pt x="3418" y="139"/>
                  </a:cubicBezTo>
                  <a:cubicBezTo>
                    <a:pt x="3132" y="282"/>
                    <a:pt x="2822" y="366"/>
                    <a:pt x="2489" y="366"/>
                  </a:cubicBezTo>
                  <a:lnTo>
                    <a:pt x="1298" y="366"/>
                  </a:lnTo>
                  <a:cubicBezTo>
                    <a:pt x="584" y="366"/>
                    <a:pt x="1" y="949"/>
                    <a:pt x="1" y="1663"/>
                  </a:cubicBezTo>
                  <a:lnTo>
                    <a:pt x="1" y="1937"/>
                  </a:lnTo>
                  <a:lnTo>
                    <a:pt x="596" y="2473"/>
                  </a:lnTo>
                  <a:lnTo>
                    <a:pt x="763" y="3009"/>
                  </a:lnTo>
                  <a:lnTo>
                    <a:pt x="810" y="3009"/>
                  </a:lnTo>
                  <a:cubicBezTo>
                    <a:pt x="1036" y="3009"/>
                    <a:pt x="1215" y="2842"/>
                    <a:pt x="1239" y="2616"/>
                  </a:cubicBezTo>
                  <a:cubicBezTo>
                    <a:pt x="1263" y="2247"/>
                    <a:pt x="1513" y="1937"/>
                    <a:pt x="1882" y="1937"/>
                  </a:cubicBezTo>
                  <a:lnTo>
                    <a:pt x="3013" y="1937"/>
                  </a:lnTo>
                  <a:cubicBezTo>
                    <a:pt x="3085" y="1915"/>
                    <a:pt x="3164" y="1907"/>
                    <a:pt x="3247" y="1907"/>
                  </a:cubicBezTo>
                  <a:cubicBezTo>
                    <a:pt x="3454" y="1907"/>
                    <a:pt x="3689" y="1957"/>
                    <a:pt x="3911" y="1957"/>
                  </a:cubicBezTo>
                  <a:cubicBezTo>
                    <a:pt x="4071" y="1957"/>
                    <a:pt x="4225" y="1931"/>
                    <a:pt x="4358" y="1842"/>
                  </a:cubicBezTo>
                  <a:cubicBezTo>
                    <a:pt x="5108" y="1342"/>
                    <a:pt x="5013" y="794"/>
                    <a:pt x="4727" y="389"/>
                  </a:cubicBezTo>
                  <a:cubicBezTo>
                    <a:pt x="4543" y="125"/>
                    <a:pt x="4260" y="1"/>
                    <a:pt x="3963"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3"/>
            <p:cNvSpPr/>
            <p:nvPr/>
          </p:nvSpPr>
          <p:spPr>
            <a:xfrm>
              <a:off x="2871475" y="3422575"/>
              <a:ext cx="56575" cy="87250"/>
            </a:xfrm>
            <a:custGeom>
              <a:avLst/>
              <a:gdLst/>
              <a:ahLst/>
              <a:cxnLst/>
              <a:rect l="l" t="t" r="r" b="b"/>
              <a:pathLst>
                <a:path w="2263" h="3490" extrusionOk="0">
                  <a:moveTo>
                    <a:pt x="1761" y="0"/>
                  </a:moveTo>
                  <a:cubicBezTo>
                    <a:pt x="1758" y="0"/>
                    <a:pt x="1754" y="0"/>
                    <a:pt x="1751" y="0"/>
                  </a:cubicBezTo>
                  <a:cubicBezTo>
                    <a:pt x="1632" y="0"/>
                    <a:pt x="870" y="548"/>
                    <a:pt x="596" y="989"/>
                  </a:cubicBezTo>
                  <a:cubicBezTo>
                    <a:pt x="322" y="1429"/>
                    <a:pt x="24" y="2215"/>
                    <a:pt x="13" y="2798"/>
                  </a:cubicBezTo>
                  <a:cubicBezTo>
                    <a:pt x="1" y="3382"/>
                    <a:pt x="263" y="3465"/>
                    <a:pt x="655" y="3489"/>
                  </a:cubicBezTo>
                  <a:cubicBezTo>
                    <a:pt x="660" y="3489"/>
                    <a:pt x="664" y="3489"/>
                    <a:pt x="668" y="3489"/>
                  </a:cubicBezTo>
                  <a:cubicBezTo>
                    <a:pt x="1070" y="3489"/>
                    <a:pt x="1525" y="2370"/>
                    <a:pt x="1525" y="2370"/>
                  </a:cubicBezTo>
                  <a:cubicBezTo>
                    <a:pt x="1525" y="2370"/>
                    <a:pt x="2263" y="1334"/>
                    <a:pt x="1989" y="1322"/>
                  </a:cubicBezTo>
                  <a:cubicBezTo>
                    <a:pt x="1728" y="1322"/>
                    <a:pt x="1303" y="2006"/>
                    <a:pt x="1079" y="2006"/>
                  </a:cubicBezTo>
                  <a:cubicBezTo>
                    <a:pt x="1068" y="2006"/>
                    <a:pt x="1058" y="2004"/>
                    <a:pt x="1048" y="2001"/>
                  </a:cubicBezTo>
                  <a:cubicBezTo>
                    <a:pt x="834" y="1929"/>
                    <a:pt x="1096" y="1477"/>
                    <a:pt x="1358" y="1108"/>
                  </a:cubicBezTo>
                  <a:cubicBezTo>
                    <a:pt x="1618" y="730"/>
                    <a:pt x="2182" y="0"/>
                    <a:pt x="1761"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3"/>
            <p:cNvSpPr/>
            <p:nvPr/>
          </p:nvSpPr>
          <p:spPr>
            <a:xfrm>
              <a:off x="2472625" y="3284175"/>
              <a:ext cx="116700" cy="69975"/>
            </a:xfrm>
            <a:custGeom>
              <a:avLst/>
              <a:gdLst/>
              <a:ahLst/>
              <a:cxnLst/>
              <a:rect l="l" t="t" r="r" b="b"/>
              <a:pathLst>
                <a:path w="4668" h="2799" extrusionOk="0">
                  <a:moveTo>
                    <a:pt x="4584" y="0"/>
                  </a:moveTo>
                  <a:lnTo>
                    <a:pt x="4584" y="0"/>
                  </a:lnTo>
                  <a:cubicBezTo>
                    <a:pt x="3882" y="988"/>
                    <a:pt x="2370" y="929"/>
                    <a:pt x="1441" y="1203"/>
                  </a:cubicBezTo>
                  <a:cubicBezTo>
                    <a:pt x="500" y="1465"/>
                    <a:pt x="0" y="2798"/>
                    <a:pt x="0" y="2798"/>
                  </a:cubicBezTo>
                  <a:cubicBezTo>
                    <a:pt x="655" y="2084"/>
                    <a:pt x="1060" y="2536"/>
                    <a:pt x="2727" y="2131"/>
                  </a:cubicBezTo>
                  <a:cubicBezTo>
                    <a:pt x="4406" y="1738"/>
                    <a:pt x="4310" y="1429"/>
                    <a:pt x="4525" y="953"/>
                  </a:cubicBezTo>
                  <a:cubicBezTo>
                    <a:pt x="4667" y="631"/>
                    <a:pt x="4584" y="0"/>
                    <a:pt x="4584" y="0"/>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73"/>
            <p:cNvSpPr/>
            <p:nvPr/>
          </p:nvSpPr>
          <p:spPr>
            <a:xfrm>
              <a:off x="2342850" y="3437625"/>
              <a:ext cx="172500" cy="467200"/>
            </a:xfrm>
            <a:custGeom>
              <a:avLst/>
              <a:gdLst/>
              <a:ahLst/>
              <a:cxnLst/>
              <a:rect l="l" t="t" r="r" b="b"/>
              <a:pathLst>
                <a:path w="6900" h="18688" extrusionOk="0">
                  <a:moveTo>
                    <a:pt x="4885" y="1"/>
                  </a:moveTo>
                  <a:cubicBezTo>
                    <a:pt x="4420" y="1"/>
                    <a:pt x="3956" y="222"/>
                    <a:pt x="3655" y="756"/>
                  </a:cubicBezTo>
                  <a:cubicBezTo>
                    <a:pt x="1846" y="3923"/>
                    <a:pt x="0" y="10424"/>
                    <a:pt x="119" y="18270"/>
                  </a:cubicBezTo>
                  <a:cubicBezTo>
                    <a:pt x="119" y="18501"/>
                    <a:pt x="310" y="18687"/>
                    <a:pt x="528" y="18687"/>
                  </a:cubicBezTo>
                  <a:cubicBezTo>
                    <a:pt x="534" y="18687"/>
                    <a:pt x="541" y="18687"/>
                    <a:pt x="548" y="18687"/>
                  </a:cubicBezTo>
                  <a:cubicBezTo>
                    <a:pt x="738" y="18687"/>
                    <a:pt x="917" y="18556"/>
                    <a:pt x="965" y="18341"/>
                  </a:cubicBezTo>
                  <a:cubicBezTo>
                    <a:pt x="3203" y="7114"/>
                    <a:pt x="6239" y="2208"/>
                    <a:pt x="6239" y="2208"/>
                  </a:cubicBezTo>
                  <a:cubicBezTo>
                    <a:pt x="6899" y="1043"/>
                    <a:pt x="5892" y="1"/>
                    <a:pt x="4885"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73"/>
            <p:cNvSpPr/>
            <p:nvPr/>
          </p:nvSpPr>
          <p:spPr>
            <a:xfrm>
              <a:off x="2335700" y="3898950"/>
              <a:ext cx="44050" cy="69875"/>
            </a:xfrm>
            <a:custGeom>
              <a:avLst/>
              <a:gdLst/>
              <a:ahLst/>
              <a:cxnLst/>
              <a:rect l="l" t="t" r="r" b="b"/>
              <a:pathLst>
                <a:path w="1762" h="2795" extrusionOk="0">
                  <a:moveTo>
                    <a:pt x="707" y="0"/>
                  </a:moveTo>
                  <a:cubicBezTo>
                    <a:pt x="496" y="0"/>
                    <a:pt x="331" y="116"/>
                    <a:pt x="203" y="484"/>
                  </a:cubicBezTo>
                  <a:cubicBezTo>
                    <a:pt x="36" y="948"/>
                    <a:pt x="0" y="1567"/>
                    <a:pt x="60" y="2067"/>
                  </a:cubicBezTo>
                  <a:cubicBezTo>
                    <a:pt x="60" y="2067"/>
                    <a:pt x="750" y="2758"/>
                    <a:pt x="1251" y="2793"/>
                  </a:cubicBezTo>
                  <a:cubicBezTo>
                    <a:pt x="1270" y="2794"/>
                    <a:pt x="1288" y="2795"/>
                    <a:pt x="1305" y="2795"/>
                  </a:cubicBezTo>
                  <a:cubicBezTo>
                    <a:pt x="1715" y="2795"/>
                    <a:pt x="1525" y="2542"/>
                    <a:pt x="1408" y="2542"/>
                  </a:cubicBezTo>
                  <a:cubicBezTo>
                    <a:pt x="1403" y="2542"/>
                    <a:pt x="1398" y="2542"/>
                    <a:pt x="1393" y="2543"/>
                  </a:cubicBezTo>
                  <a:cubicBezTo>
                    <a:pt x="1393" y="2543"/>
                    <a:pt x="1392" y="2543"/>
                    <a:pt x="1391" y="2543"/>
                  </a:cubicBezTo>
                  <a:cubicBezTo>
                    <a:pt x="1280" y="2543"/>
                    <a:pt x="834" y="1627"/>
                    <a:pt x="822" y="1615"/>
                  </a:cubicBezTo>
                  <a:cubicBezTo>
                    <a:pt x="839" y="1606"/>
                    <a:pt x="850" y="1598"/>
                    <a:pt x="863" y="1598"/>
                  </a:cubicBezTo>
                  <a:cubicBezTo>
                    <a:pt x="868" y="1598"/>
                    <a:pt x="874" y="1599"/>
                    <a:pt x="881" y="1603"/>
                  </a:cubicBezTo>
                  <a:cubicBezTo>
                    <a:pt x="1108" y="1603"/>
                    <a:pt x="1262" y="2472"/>
                    <a:pt x="1524" y="2555"/>
                  </a:cubicBezTo>
                  <a:cubicBezTo>
                    <a:pt x="1534" y="2559"/>
                    <a:pt x="1543" y="2561"/>
                    <a:pt x="1551" y="2561"/>
                  </a:cubicBezTo>
                  <a:cubicBezTo>
                    <a:pt x="1762" y="2561"/>
                    <a:pt x="1453" y="1424"/>
                    <a:pt x="1453" y="1424"/>
                  </a:cubicBezTo>
                  <a:cubicBezTo>
                    <a:pt x="1453" y="1424"/>
                    <a:pt x="1429" y="186"/>
                    <a:pt x="1048" y="67"/>
                  </a:cubicBezTo>
                  <a:cubicBezTo>
                    <a:pt x="923" y="28"/>
                    <a:pt x="810" y="0"/>
                    <a:pt x="707"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3"/>
            <p:cNvSpPr/>
            <p:nvPr/>
          </p:nvSpPr>
          <p:spPr>
            <a:xfrm>
              <a:off x="2816400" y="3985450"/>
              <a:ext cx="202150" cy="227725"/>
            </a:xfrm>
            <a:custGeom>
              <a:avLst/>
              <a:gdLst/>
              <a:ahLst/>
              <a:cxnLst/>
              <a:rect l="l" t="t" r="r" b="b"/>
              <a:pathLst>
                <a:path w="8086" h="9109" extrusionOk="0">
                  <a:moveTo>
                    <a:pt x="4037" y="0"/>
                  </a:moveTo>
                  <a:lnTo>
                    <a:pt x="1215" y="1524"/>
                  </a:lnTo>
                  <a:cubicBezTo>
                    <a:pt x="287" y="2024"/>
                    <a:pt x="1" y="3215"/>
                    <a:pt x="596" y="4084"/>
                  </a:cubicBezTo>
                  <a:lnTo>
                    <a:pt x="4037" y="9108"/>
                  </a:lnTo>
                  <a:lnTo>
                    <a:pt x="7490" y="4084"/>
                  </a:lnTo>
                  <a:cubicBezTo>
                    <a:pt x="8085" y="3215"/>
                    <a:pt x="7800" y="2024"/>
                    <a:pt x="6871" y="1524"/>
                  </a:cubicBezTo>
                  <a:lnTo>
                    <a:pt x="4037" y="0"/>
                  </a:ln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73"/>
            <p:cNvSpPr/>
            <p:nvPr/>
          </p:nvSpPr>
          <p:spPr>
            <a:xfrm>
              <a:off x="2720575" y="2891325"/>
              <a:ext cx="400075" cy="1231650"/>
            </a:xfrm>
            <a:custGeom>
              <a:avLst/>
              <a:gdLst/>
              <a:ahLst/>
              <a:cxnLst/>
              <a:rect l="l" t="t" r="r" b="b"/>
              <a:pathLst>
                <a:path w="16003" h="49266" extrusionOk="0">
                  <a:moveTo>
                    <a:pt x="7870" y="1"/>
                  </a:moveTo>
                  <a:cubicBezTo>
                    <a:pt x="7754" y="1"/>
                    <a:pt x="7638" y="75"/>
                    <a:pt x="7620" y="224"/>
                  </a:cubicBezTo>
                  <a:lnTo>
                    <a:pt x="7299" y="3379"/>
                  </a:lnTo>
                  <a:lnTo>
                    <a:pt x="7299" y="16631"/>
                  </a:lnTo>
                  <a:lnTo>
                    <a:pt x="703" y="5034"/>
                  </a:lnTo>
                  <a:cubicBezTo>
                    <a:pt x="638" y="4921"/>
                    <a:pt x="519" y="4858"/>
                    <a:pt x="398" y="4858"/>
                  </a:cubicBezTo>
                  <a:cubicBezTo>
                    <a:pt x="339" y="4858"/>
                    <a:pt x="280" y="4872"/>
                    <a:pt x="226" y="4903"/>
                  </a:cubicBezTo>
                  <a:cubicBezTo>
                    <a:pt x="60" y="4998"/>
                    <a:pt x="0" y="5213"/>
                    <a:pt x="95" y="5379"/>
                  </a:cubicBezTo>
                  <a:lnTo>
                    <a:pt x="6215" y="16131"/>
                  </a:lnTo>
                  <a:cubicBezTo>
                    <a:pt x="6930" y="17381"/>
                    <a:pt x="7299" y="18798"/>
                    <a:pt x="7299" y="20250"/>
                  </a:cubicBezTo>
                  <a:lnTo>
                    <a:pt x="7299" y="42074"/>
                  </a:lnTo>
                  <a:cubicBezTo>
                    <a:pt x="7299" y="43301"/>
                    <a:pt x="6632" y="44432"/>
                    <a:pt x="5548" y="45015"/>
                  </a:cubicBezTo>
                  <a:cubicBezTo>
                    <a:pt x="5489" y="45075"/>
                    <a:pt x="3679" y="45706"/>
                    <a:pt x="4191" y="47373"/>
                  </a:cubicBezTo>
                  <a:cubicBezTo>
                    <a:pt x="4239" y="47254"/>
                    <a:pt x="4286" y="47135"/>
                    <a:pt x="4346" y="47016"/>
                  </a:cubicBezTo>
                  <a:cubicBezTo>
                    <a:pt x="4572" y="46611"/>
                    <a:pt x="4989" y="46349"/>
                    <a:pt x="5441" y="46242"/>
                  </a:cubicBezTo>
                  <a:lnTo>
                    <a:pt x="6596" y="45944"/>
                  </a:lnTo>
                  <a:cubicBezTo>
                    <a:pt x="6646" y="45933"/>
                    <a:pt x="6696" y="45927"/>
                    <a:pt x="6745" y="45927"/>
                  </a:cubicBezTo>
                  <a:cubicBezTo>
                    <a:pt x="7057" y="45927"/>
                    <a:pt x="7332" y="46147"/>
                    <a:pt x="7394" y="46456"/>
                  </a:cubicBezTo>
                  <a:lnTo>
                    <a:pt x="7870" y="49266"/>
                  </a:lnTo>
                  <a:lnTo>
                    <a:pt x="8406" y="46456"/>
                  </a:lnTo>
                  <a:cubicBezTo>
                    <a:pt x="8467" y="46138"/>
                    <a:pt x="8749" y="45927"/>
                    <a:pt x="9054" y="45927"/>
                  </a:cubicBezTo>
                  <a:cubicBezTo>
                    <a:pt x="9103" y="45927"/>
                    <a:pt x="9154" y="45932"/>
                    <a:pt x="9204" y="45944"/>
                  </a:cubicBezTo>
                  <a:lnTo>
                    <a:pt x="10323" y="46242"/>
                  </a:lnTo>
                  <a:cubicBezTo>
                    <a:pt x="10763" y="46349"/>
                    <a:pt x="11180" y="46623"/>
                    <a:pt x="11406" y="47016"/>
                  </a:cubicBezTo>
                  <a:cubicBezTo>
                    <a:pt x="11466" y="47135"/>
                    <a:pt x="11513" y="47254"/>
                    <a:pt x="11549" y="47373"/>
                  </a:cubicBezTo>
                  <a:cubicBezTo>
                    <a:pt x="11799" y="46587"/>
                    <a:pt x="11466" y="45706"/>
                    <a:pt x="10704" y="45289"/>
                  </a:cubicBezTo>
                  <a:cubicBezTo>
                    <a:pt x="10585" y="45182"/>
                    <a:pt x="8454" y="44444"/>
                    <a:pt x="8454" y="42074"/>
                  </a:cubicBezTo>
                  <a:lnTo>
                    <a:pt x="8454" y="20548"/>
                  </a:lnTo>
                  <a:cubicBezTo>
                    <a:pt x="8454" y="18941"/>
                    <a:pt x="8918" y="17357"/>
                    <a:pt x="9799" y="16012"/>
                  </a:cubicBezTo>
                  <a:lnTo>
                    <a:pt x="15895" y="6618"/>
                  </a:lnTo>
                  <a:cubicBezTo>
                    <a:pt x="16002" y="6451"/>
                    <a:pt x="15955" y="6237"/>
                    <a:pt x="15788" y="6130"/>
                  </a:cubicBezTo>
                  <a:cubicBezTo>
                    <a:pt x="15732" y="6095"/>
                    <a:pt x="15667" y="6078"/>
                    <a:pt x="15603" y="6078"/>
                  </a:cubicBezTo>
                  <a:cubicBezTo>
                    <a:pt x="15491" y="6078"/>
                    <a:pt x="15380" y="6131"/>
                    <a:pt x="15312" y="6237"/>
                  </a:cubicBezTo>
                  <a:lnTo>
                    <a:pt x="8454" y="16798"/>
                  </a:lnTo>
                  <a:lnTo>
                    <a:pt x="8454" y="3379"/>
                  </a:lnTo>
                  <a:lnTo>
                    <a:pt x="8120" y="224"/>
                  </a:lnTo>
                  <a:cubicBezTo>
                    <a:pt x="8102" y="75"/>
                    <a:pt x="7986" y="1"/>
                    <a:pt x="7870" y="1"/>
                  </a:cubicBezTo>
                  <a:close/>
                </a:path>
              </a:pathLst>
            </a:custGeom>
            <a:solidFill>
              <a:srgbClr val="DB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73"/>
            <p:cNvSpPr/>
            <p:nvPr/>
          </p:nvSpPr>
          <p:spPr>
            <a:xfrm>
              <a:off x="2696450" y="2948700"/>
              <a:ext cx="58075" cy="73850"/>
            </a:xfrm>
            <a:custGeom>
              <a:avLst/>
              <a:gdLst/>
              <a:ahLst/>
              <a:cxnLst/>
              <a:rect l="l" t="t" r="r" b="b"/>
              <a:pathLst>
                <a:path w="2323" h="2954" extrusionOk="0">
                  <a:moveTo>
                    <a:pt x="370" y="1"/>
                  </a:moveTo>
                  <a:cubicBezTo>
                    <a:pt x="370" y="1"/>
                    <a:pt x="1" y="1501"/>
                    <a:pt x="263" y="2061"/>
                  </a:cubicBezTo>
                  <a:cubicBezTo>
                    <a:pt x="537" y="2620"/>
                    <a:pt x="1799" y="2954"/>
                    <a:pt x="1799" y="2954"/>
                  </a:cubicBezTo>
                  <a:cubicBezTo>
                    <a:pt x="1799" y="2954"/>
                    <a:pt x="2322" y="1763"/>
                    <a:pt x="2049" y="1203"/>
                  </a:cubicBezTo>
                  <a:cubicBezTo>
                    <a:pt x="1775" y="644"/>
                    <a:pt x="370" y="1"/>
                    <a:pt x="370" y="1"/>
                  </a:cubicBezTo>
                  <a:close/>
                </a:path>
              </a:pathLst>
            </a:custGeom>
            <a:solidFill>
              <a:srgbClr val="74D8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73"/>
            <p:cNvSpPr/>
            <p:nvPr/>
          </p:nvSpPr>
          <p:spPr>
            <a:xfrm>
              <a:off x="2682475" y="3026550"/>
              <a:ext cx="54475" cy="35975"/>
            </a:xfrm>
            <a:custGeom>
              <a:avLst/>
              <a:gdLst/>
              <a:ahLst/>
              <a:cxnLst/>
              <a:rect l="l" t="t" r="r" b="b"/>
              <a:pathLst>
                <a:path w="2179" h="1439" extrusionOk="0">
                  <a:moveTo>
                    <a:pt x="1182" y="0"/>
                  </a:moveTo>
                  <a:cubicBezTo>
                    <a:pt x="1074" y="0"/>
                    <a:pt x="974" y="16"/>
                    <a:pt x="893" y="54"/>
                  </a:cubicBezTo>
                  <a:cubicBezTo>
                    <a:pt x="476" y="256"/>
                    <a:pt x="0" y="1292"/>
                    <a:pt x="0" y="1292"/>
                  </a:cubicBezTo>
                  <a:cubicBezTo>
                    <a:pt x="0" y="1292"/>
                    <a:pt x="597" y="1438"/>
                    <a:pt x="1076" y="1438"/>
                  </a:cubicBezTo>
                  <a:cubicBezTo>
                    <a:pt x="1254" y="1438"/>
                    <a:pt x="1415" y="1418"/>
                    <a:pt x="1524" y="1364"/>
                  </a:cubicBezTo>
                  <a:cubicBezTo>
                    <a:pt x="1941" y="1173"/>
                    <a:pt x="2179" y="244"/>
                    <a:pt x="2179" y="244"/>
                  </a:cubicBezTo>
                  <a:cubicBezTo>
                    <a:pt x="2179" y="244"/>
                    <a:pt x="1615" y="0"/>
                    <a:pt x="1182" y="0"/>
                  </a:cubicBezTo>
                  <a:close/>
                </a:path>
              </a:pathLst>
            </a:custGeom>
            <a:solidFill>
              <a:srgbClr val="74D8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3"/>
            <p:cNvSpPr/>
            <p:nvPr/>
          </p:nvSpPr>
          <p:spPr>
            <a:xfrm>
              <a:off x="2920900" y="3059350"/>
              <a:ext cx="54475" cy="36125"/>
            </a:xfrm>
            <a:custGeom>
              <a:avLst/>
              <a:gdLst/>
              <a:ahLst/>
              <a:cxnLst/>
              <a:rect l="l" t="t" r="r" b="b"/>
              <a:pathLst>
                <a:path w="2179" h="1445" extrusionOk="0">
                  <a:moveTo>
                    <a:pt x="1108" y="1"/>
                  </a:moveTo>
                  <a:cubicBezTo>
                    <a:pt x="930" y="1"/>
                    <a:pt x="767" y="21"/>
                    <a:pt x="655" y="75"/>
                  </a:cubicBezTo>
                  <a:cubicBezTo>
                    <a:pt x="238" y="278"/>
                    <a:pt x="0" y="1206"/>
                    <a:pt x="0" y="1206"/>
                  </a:cubicBezTo>
                  <a:cubicBezTo>
                    <a:pt x="0" y="1206"/>
                    <a:pt x="550" y="1444"/>
                    <a:pt x="981" y="1444"/>
                  </a:cubicBezTo>
                  <a:cubicBezTo>
                    <a:pt x="1095" y="1444"/>
                    <a:pt x="1201" y="1427"/>
                    <a:pt x="1286" y="1385"/>
                  </a:cubicBezTo>
                  <a:cubicBezTo>
                    <a:pt x="1703" y="1194"/>
                    <a:pt x="2179" y="147"/>
                    <a:pt x="2179" y="147"/>
                  </a:cubicBezTo>
                  <a:cubicBezTo>
                    <a:pt x="2179" y="147"/>
                    <a:pt x="1589" y="1"/>
                    <a:pt x="1108" y="1"/>
                  </a:cubicBezTo>
                  <a:close/>
                </a:path>
              </a:pathLst>
            </a:custGeom>
            <a:solidFill>
              <a:srgbClr val="74D8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73"/>
            <p:cNvSpPr/>
            <p:nvPr/>
          </p:nvSpPr>
          <p:spPr>
            <a:xfrm>
              <a:off x="2725025" y="3105675"/>
              <a:ext cx="57475" cy="36000"/>
            </a:xfrm>
            <a:custGeom>
              <a:avLst/>
              <a:gdLst/>
              <a:ahLst/>
              <a:cxnLst/>
              <a:rect l="l" t="t" r="r" b="b"/>
              <a:pathLst>
                <a:path w="2299" h="1440" extrusionOk="0">
                  <a:moveTo>
                    <a:pt x="1275" y="1"/>
                  </a:moveTo>
                  <a:cubicBezTo>
                    <a:pt x="776" y="1"/>
                    <a:pt x="1" y="282"/>
                    <a:pt x="1" y="282"/>
                  </a:cubicBezTo>
                  <a:cubicBezTo>
                    <a:pt x="1" y="282"/>
                    <a:pt x="596" y="1258"/>
                    <a:pt x="1037" y="1413"/>
                  </a:cubicBezTo>
                  <a:cubicBezTo>
                    <a:pt x="1092" y="1432"/>
                    <a:pt x="1155" y="1440"/>
                    <a:pt x="1222" y="1440"/>
                  </a:cubicBezTo>
                  <a:cubicBezTo>
                    <a:pt x="1668" y="1440"/>
                    <a:pt x="2299" y="1080"/>
                    <a:pt x="2299" y="1080"/>
                  </a:cubicBezTo>
                  <a:cubicBezTo>
                    <a:pt x="2299" y="1080"/>
                    <a:pt x="1941" y="187"/>
                    <a:pt x="1513" y="32"/>
                  </a:cubicBezTo>
                  <a:cubicBezTo>
                    <a:pt x="1447" y="10"/>
                    <a:pt x="1365" y="1"/>
                    <a:pt x="1275" y="1"/>
                  </a:cubicBezTo>
                  <a:close/>
                </a:path>
              </a:pathLst>
            </a:custGeom>
            <a:solidFill>
              <a:srgbClr val="74D8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73"/>
            <p:cNvSpPr/>
            <p:nvPr/>
          </p:nvSpPr>
          <p:spPr>
            <a:xfrm>
              <a:off x="2797075" y="3084450"/>
              <a:ext cx="41975" cy="57150"/>
            </a:xfrm>
            <a:custGeom>
              <a:avLst/>
              <a:gdLst/>
              <a:ahLst/>
              <a:cxnLst/>
              <a:rect l="l" t="t" r="r" b="b"/>
              <a:pathLst>
                <a:path w="1679" h="2286" extrusionOk="0">
                  <a:moveTo>
                    <a:pt x="1286" y="0"/>
                  </a:moveTo>
                  <a:cubicBezTo>
                    <a:pt x="1286" y="0"/>
                    <a:pt x="298" y="595"/>
                    <a:pt x="155" y="1024"/>
                  </a:cubicBezTo>
                  <a:cubicBezTo>
                    <a:pt x="0" y="1453"/>
                    <a:pt x="488" y="2286"/>
                    <a:pt x="488" y="2286"/>
                  </a:cubicBezTo>
                  <a:cubicBezTo>
                    <a:pt x="488" y="2286"/>
                    <a:pt x="1381" y="1941"/>
                    <a:pt x="1536" y="1512"/>
                  </a:cubicBezTo>
                  <a:cubicBezTo>
                    <a:pt x="1679" y="1072"/>
                    <a:pt x="1286" y="0"/>
                    <a:pt x="1286" y="0"/>
                  </a:cubicBezTo>
                  <a:close/>
                </a:path>
              </a:pathLst>
            </a:custGeom>
            <a:solidFill>
              <a:srgbClr val="74D8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73"/>
            <p:cNvSpPr/>
            <p:nvPr/>
          </p:nvSpPr>
          <p:spPr>
            <a:xfrm>
              <a:off x="2736925" y="2978775"/>
              <a:ext cx="56900" cy="77400"/>
            </a:xfrm>
            <a:custGeom>
              <a:avLst/>
              <a:gdLst/>
              <a:ahLst/>
              <a:cxnLst/>
              <a:rect l="l" t="t" r="r" b="b"/>
              <a:pathLst>
                <a:path w="2276" h="3096" extrusionOk="0">
                  <a:moveTo>
                    <a:pt x="1739" y="0"/>
                  </a:moveTo>
                  <a:cubicBezTo>
                    <a:pt x="1739" y="0"/>
                    <a:pt x="406" y="810"/>
                    <a:pt x="203" y="1393"/>
                  </a:cubicBezTo>
                  <a:cubicBezTo>
                    <a:pt x="1" y="1977"/>
                    <a:pt x="656" y="3096"/>
                    <a:pt x="656" y="3096"/>
                  </a:cubicBezTo>
                  <a:cubicBezTo>
                    <a:pt x="656" y="3096"/>
                    <a:pt x="1870" y="2620"/>
                    <a:pt x="2073" y="2036"/>
                  </a:cubicBezTo>
                  <a:cubicBezTo>
                    <a:pt x="2275" y="1453"/>
                    <a:pt x="1739" y="0"/>
                    <a:pt x="1739" y="0"/>
                  </a:cubicBezTo>
                  <a:close/>
                </a:path>
              </a:pathLst>
            </a:custGeom>
            <a:solidFill>
              <a:srgbClr val="59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73"/>
            <p:cNvSpPr/>
            <p:nvPr/>
          </p:nvSpPr>
          <p:spPr>
            <a:xfrm>
              <a:off x="3105425" y="2981450"/>
              <a:ext cx="58375" cy="71450"/>
            </a:xfrm>
            <a:custGeom>
              <a:avLst/>
              <a:gdLst/>
              <a:ahLst/>
              <a:cxnLst/>
              <a:rect l="l" t="t" r="r" b="b"/>
              <a:pathLst>
                <a:path w="2335" h="2858" extrusionOk="0">
                  <a:moveTo>
                    <a:pt x="2049" y="0"/>
                  </a:moveTo>
                  <a:cubicBezTo>
                    <a:pt x="2049" y="1"/>
                    <a:pt x="608" y="560"/>
                    <a:pt x="299" y="1096"/>
                  </a:cubicBezTo>
                  <a:cubicBezTo>
                    <a:pt x="1" y="1644"/>
                    <a:pt x="441" y="2858"/>
                    <a:pt x="441" y="2858"/>
                  </a:cubicBezTo>
                  <a:cubicBezTo>
                    <a:pt x="441" y="2858"/>
                    <a:pt x="1727" y="2608"/>
                    <a:pt x="2025" y="2060"/>
                  </a:cubicBezTo>
                  <a:cubicBezTo>
                    <a:pt x="2335" y="1524"/>
                    <a:pt x="2049" y="1"/>
                    <a:pt x="2049" y="0"/>
                  </a:cubicBezTo>
                  <a:close/>
                </a:path>
              </a:pathLst>
            </a:custGeom>
            <a:solidFill>
              <a:srgbClr val="74D8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73"/>
            <p:cNvSpPr/>
            <p:nvPr/>
          </p:nvSpPr>
          <p:spPr>
            <a:xfrm>
              <a:off x="3033100" y="3160750"/>
              <a:ext cx="58375" cy="36150"/>
            </a:xfrm>
            <a:custGeom>
              <a:avLst/>
              <a:gdLst/>
              <a:ahLst/>
              <a:cxnLst/>
              <a:rect l="l" t="t" r="r" b="b"/>
              <a:pathLst>
                <a:path w="2335" h="1446" extrusionOk="0">
                  <a:moveTo>
                    <a:pt x="1017" y="0"/>
                  </a:moveTo>
                  <a:cubicBezTo>
                    <a:pt x="954" y="0"/>
                    <a:pt x="896" y="6"/>
                    <a:pt x="846" y="20"/>
                  </a:cubicBezTo>
                  <a:cubicBezTo>
                    <a:pt x="406" y="151"/>
                    <a:pt x="1" y="1020"/>
                    <a:pt x="1" y="1020"/>
                  </a:cubicBezTo>
                  <a:cubicBezTo>
                    <a:pt x="1" y="1020"/>
                    <a:pt x="634" y="1445"/>
                    <a:pt x="1084" y="1445"/>
                  </a:cubicBezTo>
                  <a:cubicBezTo>
                    <a:pt x="1139" y="1445"/>
                    <a:pt x="1191" y="1439"/>
                    <a:pt x="1239" y="1425"/>
                  </a:cubicBezTo>
                  <a:cubicBezTo>
                    <a:pt x="1679" y="1306"/>
                    <a:pt x="2334" y="365"/>
                    <a:pt x="2334" y="365"/>
                  </a:cubicBezTo>
                  <a:cubicBezTo>
                    <a:pt x="2334" y="365"/>
                    <a:pt x="1511" y="0"/>
                    <a:pt x="1017" y="0"/>
                  </a:cubicBezTo>
                  <a:close/>
                </a:path>
              </a:pathLst>
            </a:custGeom>
            <a:solidFill>
              <a:srgbClr val="74D8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3"/>
            <p:cNvSpPr/>
            <p:nvPr/>
          </p:nvSpPr>
          <p:spPr>
            <a:xfrm>
              <a:off x="3031625" y="3055275"/>
              <a:ext cx="41400" cy="58350"/>
            </a:xfrm>
            <a:custGeom>
              <a:avLst/>
              <a:gdLst/>
              <a:ahLst/>
              <a:cxnLst/>
              <a:rect l="l" t="t" r="r" b="b"/>
              <a:pathLst>
                <a:path w="1656" h="2334" extrusionOk="0">
                  <a:moveTo>
                    <a:pt x="465" y="0"/>
                  </a:moveTo>
                  <a:cubicBezTo>
                    <a:pt x="465" y="0"/>
                    <a:pt x="0" y="1048"/>
                    <a:pt x="131" y="1488"/>
                  </a:cubicBezTo>
                  <a:cubicBezTo>
                    <a:pt x="250" y="1929"/>
                    <a:pt x="1131" y="2334"/>
                    <a:pt x="1131" y="2334"/>
                  </a:cubicBezTo>
                  <a:cubicBezTo>
                    <a:pt x="1131" y="2334"/>
                    <a:pt x="1655" y="1536"/>
                    <a:pt x="1536" y="1096"/>
                  </a:cubicBezTo>
                  <a:cubicBezTo>
                    <a:pt x="1405" y="655"/>
                    <a:pt x="465" y="0"/>
                    <a:pt x="465" y="0"/>
                  </a:cubicBezTo>
                  <a:close/>
                </a:path>
              </a:pathLst>
            </a:custGeom>
            <a:solidFill>
              <a:srgbClr val="74D8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73"/>
            <p:cNvSpPr/>
            <p:nvPr/>
          </p:nvSpPr>
          <p:spPr>
            <a:xfrm>
              <a:off x="3095900" y="3047700"/>
              <a:ext cx="78925" cy="48700"/>
            </a:xfrm>
            <a:custGeom>
              <a:avLst/>
              <a:gdLst/>
              <a:ahLst/>
              <a:cxnLst/>
              <a:rect l="l" t="t" r="r" b="b"/>
              <a:pathLst>
                <a:path w="3157" h="1948" extrusionOk="0">
                  <a:moveTo>
                    <a:pt x="1387" y="1"/>
                  </a:moveTo>
                  <a:cubicBezTo>
                    <a:pt x="1297" y="1"/>
                    <a:pt x="1215" y="10"/>
                    <a:pt x="1144" y="29"/>
                  </a:cubicBezTo>
                  <a:cubicBezTo>
                    <a:pt x="549" y="196"/>
                    <a:pt x="1" y="1375"/>
                    <a:pt x="1" y="1375"/>
                  </a:cubicBezTo>
                  <a:cubicBezTo>
                    <a:pt x="1" y="1375"/>
                    <a:pt x="870" y="1948"/>
                    <a:pt x="1479" y="1948"/>
                  </a:cubicBezTo>
                  <a:cubicBezTo>
                    <a:pt x="1550" y="1948"/>
                    <a:pt x="1617" y="1940"/>
                    <a:pt x="1680" y="1922"/>
                  </a:cubicBezTo>
                  <a:cubicBezTo>
                    <a:pt x="2275" y="1756"/>
                    <a:pt x="3156" y="482"/>
                    <a:pt x="3156" y="482"/>
                  </a:cubicBezTo>
                  <a:cubicBezTo>
                    <a:pt x="3156" y="482"/>
                    <a:pt x="2055" y="1"/>
                    <a:pt x="1387" y="1"/>
                  </a:cubicBezTo>
                  <a:close/>
                </a:path>
              </a:pathLst>
            </a:custGeom>
            <a:solidFill>
              <a:srgbClr val="59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73"/>
            <p:cNvSpPr/>
            <p:nvPr/>
          </p:nvSpPr>
          <p:spPr>
            <a:xfrm>
              <a:off x="2912850" y="2871325"/>
              <a:ext cx="56875" cy="77400"/>
            </a:xfrm>
            <a:custGeom>
              <a:avLst/>
              <a:gdLst/>
              <a:ahLst/>
              <a:cxnLst/>
              <a:rect l="l" t="t" r="r" b="b"/>
              <a:pathLst>
                <a:path w="2275" h="3096" extrusionOk="0">
                  <a:moveTo>
                    <a:pt x="1739" y="0"/>
                  </a:moveTo>
                  <a:cubicBezTo>
                    <a:pt x="1739" y="0"/>
                    <a:pt x="405" y="798"/>
                    <a:pt x="203" y="1381"/>
                  </a:cubicBezTo>
                  <a:cubicBezTo>
                    <a:pt x="1" y="1965"/>
                    <a:pt x="655" y="3096"/>
                    <a:pt x="655" y="3096"/>
                  </a:cubicBezTo>
                  <a:cubicBezTo>
                    <a:pt x="655" y="3096"/>
                    <a:pt x="1870" y="2620"/>
                    <a:pt x="2072" y="2036"/>
                  </a:cubicBezTo>
                  <a:cubicBezTo>
                    <a:pt x="2275" y="1453"/>
                    <a:pt x="1739" y="0"/>
                    <a:pt x="1739" y="0"/>
                  </a:cubicBezTo>
                  <a:close/>
                </a:path>
              </a:pathLst>
            </a:custGeom>
            <a:solidFill>
              <a:srgbClr val="59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3"/>
            <p:cNvSpPr/>
            <p:nvPr/>
          </p:nvSpPr>
          <p:spPr>
            <a:xfrm>
              <a:off x="2928625" y="2906775"/>
              <a:ext cx="74150" cy="48850"/>
            </a:xfrm>
            <a:custGeom>
              <a:avLst/>
              <a:gdLst/>
              <a:ahLst/>
              <a:cxnLst/>
              <a:rect l="l" t="t" r="r" b="b"/>
              <a:pathLst>
                <a:path w="2966" h="1954" extrusionOk="0">
                  <a:moveTo>
                    <a:pt x="1485" y="0"/>
                  </a:moveTo>
                  <a:cubicBezTo>
                    <a:pt x="1252" y="0"/>
                    <a:pt x="1040" y="26"/>
                    <a:pt x="894" y="94"/>
                  </a:cubicBezTo>
                  <a:cubicBezTo>
                    <a:pt x="346" y="368"/>
                    <a:pt x="1" y="1618"/>
                    <a:pt x="1" y="1618"/>
                  </a:cubicBezTo>
                  <a:cubicBezTo>
                    <a:pt x="1" y="1618"/>
                    <a:pt x="770" y="1954"/>
                    <a:pt x="1365" y="1954"/>
                  </a:cubicBezTo>
                  <a:cubicBezTo>
                    <a:pt x="1513" y="1954"/>
                    <a:pt x="1651" y="1933"/>
                    <a:pt x="1763" y="1880"/>
                  </a:cubicBezTo>
                  <a:cubicBezTo>
                    <a:pt x="2310" y="1606"/>
                    <a:pt x="2965" y="201"/>
                    <a:pt x="2965" y="201"/>
                  </a:cubicBezTo>
                  <a:cubicBezTo>
                    <a:pt x="2965" y="201"/>
                    <a:pt x="2141" y="0"/>
                    <a:pt x="1485" y="0"/>
                  </a:cubicBezTo>
                  <a:close/>
                </a:path>
              </a:pathLst>
            </a:custGeom>
            <a:solidFill>
              <a:srgbClr val="74D8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3"/>
            <p:cNvSpPr/>
            <p:nvPr/>
          </p:nvSpPr>
          <p:spPr>
            <a:xfrm>
              <a:off x="2851225" y="2991650"/>
              <a:ext cx="66425" cy="51600"/>
            </a:xfrm>
            <a:custGeom>
              <a:avLst/>
              <a:gdLst/>
              <a:ahLst/>
              <a:cxnLst/>
              <a:rect l="l" t="t" r="r" b="b"/>
              <a:pathLst>
                <a:path w="2657" h="2064" extrusionOk="0">
                  <a:moveTo>
                    <a:pt x="387" y="1"/>
                  </a:moveTo>
                  <a:cubicBezTo>
                    <a:pt x="158" y="1"/>
                    <a:pt x="1" y="9"/>
                    <a:pt x="1" y="9"/>
                  </a:cubicBezTo>
                  <a:cubicBezTo>
                    <a:pt x="1" y="9"/>
                    <a:pt x="382" y="1521"/>
                    <a:pt x="882" y="1878"/>
                  </a:cubicBezTo>
                  <a:cubicBezTo>
                    <a:pt x="1073" y="2020"/>
                    <a:pt x="1378" y="2063"/>
                    <a:pt x="1681" y="2063"/>
                  </a:cubicBezTo>
                  <a:cubicBezTo>
                    <a:pt x="2171" y="2063"/>
                    <a:pt x="2656" y="1950"/>
                    <a:pt x="2656" y="1950"/>
                  </a:cubicBezTo>
                  <a:cubicBezTo>
                    <a:pt x="2656" y="1950"/>
                    <a:pt x="2549" y="652"/>
                    <a:pt x="2049" y="283"/>
                  </a:cubicBezTo>
                  <a:cubicBezTo>
                    <a:pt x="1708" y="39"/>
                    <a:pt x="880" y="1"/>
                    <a:pt x="387" y="1"/>
                  </a:cubicBezTo>
                  <a:close/>
                </a:path>
              </a:pathLst>
            </a:custGeom>
            <a:solidFill>
              <a:srgbClr val="74D8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3"/>
            <p:cNvSpPr/>
            <p:nvPr/>
          </p:nvSpPr>
          <p:spPr>
            <a:xfrm>
              <a:off x="2887250" y="3451300"/>
              <a:ext cx="43475" cy="45125"/>
            </a:xfrm>
            <a:custGeom>
              <a:avLst/>
              <a:gdLst/>
              <a:ahLst/>
              <a:cxnLst/>
              <a:rect l="l" t="t" r="r" b="b"/>
              <a:pathLst>
                <a:path w="1739" h="1805" extrusionOk="0">
                  <a:moveTo>
                    <a:pt x="1448" y="0"/>
                  </a:moveTo>
                  <a:cubicBezTo>
                    <a:pt x="1284" y="0"/>
                    <a:pt x="58" y="716"/>
                    <a:pt x="24" y="1066"/>
                  </a:cubicBezTo>
                  <a:cubicBezTo>
                    <a:pt x="1" y="1423"/>
                    <a:pt x="608" y="1804"/>
                    <a:pt x="608" y="1804"/>
                  </a:cubicBezTo>
                  <a:cubicBezTo>
                    <a:pt x="608" y="1804"/>
                    <a:pt x="1739" y="506"/>
                    <a:pt x="1465" y="6"/>
                  </a:cubicBezTo>
                  <a:cubicBezTo>
                    <a:pt x="1463" y="2"/>
                    <a:pt x="1457" y="0"/>
                    <a:pt x="1448"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73"/>
            <p:cNvSpPr/>
            <p:nvPr/>
          </p:nvSpPr>
          <p:spPr>
            <a:xfrm>
              <a:off x="4864575" y="2410850"/>
              <a:ext cx="182500" cy="128300"/>
            </a:xfrm>
            <a:custGeom>
              <a:avLst/>
              <a:gdLst/>
              <a:ahLst/>
              <a:cxnLst/>
              <a:rect l="l" t="t" r="r" b="b"/>
              <a:pathLst>
                <a:path w="7300" h="5132" extrusionOk="0">
                  <a:moveTo>
                    <a:pt x="6776" y="0"/>
                  </a:moveTo>
                  <a:cubicBezTo>
                    <a:pt x="6776" y="0"/>
                    <a:pt x="4490" y="2227"/>
                    <a:pt x="3442" y="2977"/>
                  </a:cubicBezTo>
                  <a:cubicBezTo>
                    <a:pt x="3442" y="2977"/>
                    <a:pt x="2787" y="2822"/>
                    <a:pt x="1418" y="2441"/>
                  </a:cubicBezTo>
                  <a:lnTo>
                    <a:pt x="1" y="3870"/>
                  </a:lnTo>
                  <a:cubicBezTo>
                    <a:pt x="882" y="4227"/>
                    <a:pt x="3168" y="5108"/>
                    <a:pt x="3739" y="5132"/>
                  </a:cubicBezTo>
                  <a:cubicBezTo>
                    <a:pt x="3739" y="5132"/>
                    <a:pt x="5775" y="3905"/>
                    <a:pt x="7299" y="2298"/>
                  </a:cubicBezTo>
                  <a:lnTo>
                    <a:pt x="6776" y="0"/>
                  </a:ln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73"/>
            <p:cNvSpPr/>
            <p:nvPr/>
          </p:nvSpPr>
          <p:spPr>
            <a:xfrm>
              <a:off x="4978875" y="2731125"/>
              <a:ext cx="133675" cy="584925"/>
            </a:xfrm>
            <a:custGeom>
              <a:avLst/>
              <a:gdLst/>
              <a:ahLst/>
              <a:cxnLst/>
              <a:rect l="l" t="t" r="r" b="b"/>
              <a:pathLst>
                <a:path w="5347" h="23397" extrusionOk="0">
                  <a:moveTo>
                    <a:pt x="5347" y="0"/>
                  </a:moveTo>
                  <a:lnTo>
                    <a:pt x="1132" y="393"/>
                  </a:lnTo>
                  <a:lnTo>
                    <a:pt x="1" y="11395"/>
                  </a:lnTo>
                  <a:lnTo>
                    <a:pt x="989" y="23396"/>
                  </a:lnTo>
                  <a:lnTo>
                    <a:pt x="2549" y="23396"/>
                  </a:lnTo>
                  <a:cubicBezTo>
                    <a:pt x="2918" y="19146"/>
                    <a:pt x="3525" y="15443"/>
                    <a:pt x="2811" y="12538"/>
                  </a:cubicBezTo>
                  <a:lnTo>
                    <a:pt x="5347" y="0"/>
                  </a:ln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3"/>
            <p:cNvSpPr/>
            <p:nvPr/>
          </p:nvSpPr>
          <p:spPr>
            <a:xfrm>
              <a:off x="4930950" y="3311250"/>
              <a:ext cx="115225" cy="42600"/>
            </a:xfrm>
            <a:custGeom>
              <a:avLst/>
              <a:gdLst/>
              <a:ahLst/>
              <a:cxnLst/>
              <a:rect l="l" t="t" r="r" b="b"/>
              <a:pathLst>
                <a:path w="4609" h="1704" extrusionOk="0">
                  <a:moveTo>
                    <a:pt x="2894" y="1"/>
                  </a:moveTo>
                  <a:cubicBezTo>
                    <a:pt x="2049" y="608"/>
                    <a:pt x="1156" y="227"/>
                    <a:pt x="572" y="608"/>
                  </a:cubicBezTo>
                  <a:cubicBezTo>
                    <a:pt x="1" y="989"/>
                    <a:pt x="13" y="1703"/>
                    <a:pt x="13" y="1703"/>
                  </a:cubicBezTo>
                  <a:lnTo>
                    <a:pt x="4585" y="1703"/>
                  </a:lnTo>
                  <a:cubicBezTo>
                    <a:pt x="4585" y="1703"/>
                    <a:pt x="4609" y="763"/>
                    <a:pt x="4609" y="501"/>
                  </a:cubicBezTo>
                  <a:cubicBezTo>
                    <a:pt x="4609" y="227"/>
                    <a:pt x="4513" y="96"/>
                    <a:pt x="4513" y="96"/>
                  </a:cubicBezTo>
                  <a:cubicBezTo>
                    <a:pt x="4199" y="123"/>
                    <a:pt x="3944" y="133"/>
                    <a:pt x="3737" y="133"/>
                  </a:cubicBezTo>
                  <a:cubicBezTo>
                    <a:pt x="3030" y="133"/>
                    <a:pt x="2894" y="10"/>
                    <a:pt x="2894" y="1"/>
                  </a:cubicBezTo>
                  <a:close/>
                </a:path>
              </a:pathLst>
            </a:custGeom>
            <a:solidFill>
              <a:srgbClr val="F99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3"/>
            <p:cNvSpPr/>
            <p:nvPr/>
          </p:nvSpPr>
          <p:spPr>
            <a:xfrm>
              <a:off x="5087825" y="2726650"/>
              <a:ext cx="168500" cy="589700"/>
            </a:xfrm>
            <a:custGeom>
              <a:avLst/>
              <a:gdLst/>
              <a:ahLst/>
              <a:cxnLst/>
              <a:rect l="l" t="t" r="r" b="b"/>
              <a:pathLst>
                <a:path w="6740" h="23588" extrusionOk="0">
                  <a:moveTo>
                    <a:pt x="4120" y="1"/>
                  </a:moveTo>
                  <a:lnTo>
                    <a:pt x="1" y="977"/>
                  </a:lnTo>
                  <a:lnTo>
                    <a:pt x="1227" y="12300"/>
                  </a:lnTo>
                  <a:lnTo>
                    <a:pt x="5156" y="23396"/>
                  </a:lnTo>
                  <a:cubicBezTo>
                    <a:pt x="5409" y="23536"/>
                    <a:pt x="5683" y="23588"/>
                    <a:pt x="5968" y="23588"/>
                  </a:cubicBezTo>
                  <a:cubicBezTo>
                    <a:pt x="6218" y="23588"/>
                    <a:pt x="6478" y="23547"/>
                    <a:pt x="6739" y="23492"/>
                  </a:cubicBezTo>
                  <a:cubicBezTo>
                    <a:pt x="6442" y="20229"/>
                    <a:pt x="5025" y="13693"/>
                    <a:pt x="4120" y="12276"/>
                  </a:cubicBezTo>
                  <a:lnTo>
                    <a:pt x="4120" y="1"/>
                  </a:lnTo>
                  <a:close/>
                </a:path>
              </a:pathLst>
            </a:custGeom>
            <a:solidFill>
              <a:srgbClr val="0D41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73"/>
            <p:cNvSpPr/>
            <p:nvPr/>
          </p:nvSpPr>
          <p:spPr>
            <a:xfrm>
              <a:off x="5144375" y="3311550"/>
              <a:ext cx="114625" cy="42300"/>
            </a:xfrm>
            <a:custGeom>
              <a:avLst/>
              <a:gdLst/>
              <a:ahLst/>
              <a:cxnLst/>
              <a:rect l="l" t="t" r="r" b="b"/>
              <a:pathLst>
                <a:path w="4585" h="1692" extrusionOk="0">
                  <a:moveTo>
                    <a:pt x="2894" y="0"/>
                  </a:moveTo>
                  <a:cubicBezTo>
                    <a:pt x="2049" y="596"/>
                    <a:pt x="1156" y="227"/>
                    <a:pt x="584" y="608"/>
                  </a:cubicBezTo>
                  <a:cubicBezTo>
                    <a:pt x="1" y="977"/>
                    <a:pt x="13" y="1691"/>
                    <a:pt x="13" y="1691"/>
                  </a:cubicBezTo>
                  <a:lnTo>
                    <a:pt x="4585" y="1691"/>
                  </a:lnTo>
                  <a:cubicBezTo>
                    <a:pt x="4585" y="1691"/>
                    <a:pt x="4585" y="774"/>
                    <a:pt x="4585" y="501"/>
                  </a:cubicBezTo>
                  <a:cubicBezTo>
                    <a:pt x="4585" y="227"/>
                    <a:pt x="4477" y="96"/>
                    <a:pt x="4477" y="96"/>
                  </a:cubicBezTo>
                  <a:cubicBezTo>
                    <a:pt x="4175" y="122"/>
                    <a:pt x="3929" y="132"/>
                    <a:pt x="3729" y="132"/>
                  </a:cubicBezTo>
                  <a:cubicBezTo>
                    <a:pt x="3011" y="132"/>
                    <a:pt x="2894" y="0"/>
                    <a:pt x="2894" y="0"/>
                  </a:cubicBezTo>
                  <a:close/>
                </a:path>
              </a:pathLst>
            </a:custGeom>
            <a:solidFill>
              <a:srgbClr val="F99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73"/>
            <p:cNvSpPr/>
            <p:nvPr/>
          </p:nvSpPr>
          <p:spPr>
            <a:xfrm>
              <a:off x="4994650" y="2395075"/>
              <a:ext cx="224775" cy="381950"/>
            </a:xfrm>
            <a:custGeom>
              <a:avLst/>
              <a:gdLst/>
              <a:ahLst/>
              <a:cxnLst/>
              <a:rect l="l" t="t" r="r" b="b"/>
              <a:pathLst>
                <a:path w="8991" h="15278" extrusionOk="0">
                  <a:moveTo>
                    <a:pt x="5740" y="0"/>
                  </a:moveTo>
                  <a:lnTo>
                    <a:pt x="3668" y="357"/>
                  </a:lnTo>
                  <a:lnTo>
                    <a:pt x="3299" y="405"/>
                  </a:lnTo>
                  <a:lnTo>
                    <a:pt x="3168" y="417"/>
                  </a:lnTo>
                  <a:lnTo>
                    <a:pt x="1561" y="631"/>
                  </a:lnTo>
                  <a:lnTo>
                    <a:pt x="1" y="14216"/>
                  </a:lnTo>
                  <a:cubicBezTo>
                    <a:pt x="203" y="14561"/>
                    <a:pt x="894" y="14823"/>
                    <a:pt x="1489" y="14966"/>
                  </a:cubicBezTo>
                  <a:cubicBezTo>
                    <a:pt x="1525" y="14978"/>
                    <a:pt x="1561" y="14978"/>
                    <a:pt x="1608" y="14990"/>
                  </a:cubicBezTo>
                  <a:cubicBezTo>
                    <a:pt x="1703" y="15014"/>
                    <a:pt x="1811" y="15038"/>
                    <a:pt x="1894" y="15050"/>
                  </a:cubicBezTo>
                  <a:cubicBezTo>
                    <a:pt x="2801" y="15204"/>
                    <a:pt x="3708" y="15277"/>
                    <a:pt x="4615" y="15277"/>
                  </a:cubicBezTo>
                  <a:cubicBezTo>
                    <a:pt x="4684" y="15277"/>
                    <a:pt x="4754" y="15277"/>
                    <a:pt x="4823" y="15276"/>
                  </a:cubicBezTo>
                  <a:cubicBezTo>
                    <a:pt x="5002" y="15276"/>
                    <a:pt x="5192" y="15264"/>
                    <a:pt x="5394" y="15240"/>
                  </a:cubicBezTo>
                  <a:cubicBezTo>
                    <a:pt x="5430" y="15240"/>
                    <a:pt x="5478" y="15228"/>
                    <a:pt x="5513" y="15228"/>
                  </a:cubicBezTo>
                  <a:cubicBezTo>
                    <a:pt x="6537" y="15073"/>
                    <a:pt x="7669" y="14633"/>
                    <a:pt x="8240" y="14061"/>
                  </a:cubicBezTo>
                  <a:lnTo>
                    <a:pt x="7407" y="10347"/>
                  </a:lnTo>
                  <a:lnTo>
                    <a:pt x="8990" y="1107"/>
                  </a:lnTo>
                  <a:lnTo>
                    <a:pt x="6871" y="381"/>
                  </a:lnTo>
                  <a:lnTo>
                    <a:pt x="6764" y="345"/>
                  </a:lnTo>
                  <a:lnTo>
                    <a:pt x="6287" y="179"/>
                  </a:lnTo>
                  <a:lnTo>
                    <a:pt x="5740" y="0"/>
                  </a:lnTo>
                  <a:close/>
                </a:path>
              </a:pathLst>
            </a:custGeom>
            <a:solidFill>
              <a:srgbClr val="40B4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3"/>
            <p:cNvSpPr/>
            <p:nvPr/>
          </p:nvSpPr>
          <p:spPr>
            <a:xfrm>
              <a:off x="5034850" y="2239400"/>
              <a:ext cx="32450" cy="58350"/>
            </a:xfrm>
            <a:custGeom>
              <a:avLst/>
              <a:gdLst/>
              <a:ahLst/>
              <a:cxnLst/>
              <a:rect l="l" t="t" r="r" b="b"/>
              <a:pathLst>
                <a:path w="1298" h="2334" extrusionOk="0">
                  <a:moveTo>
                    <a:pt x="560" y="0"/>
                  </a:moveTo>
                  <a:lnTo>
                    <a:pt x="560" y="0"/>
                  </a:lnTo>
                  <a:cubicBezTo>
                    <a:pt x="560" y="0"/>
                    <a:pt x="0" y="274"/>
                    <a:pt x="72" y="1238"/>
                  </a:cubicBezTo>
                  <a:cubicBezTo>
                    <a:pt x="131" y="2191"/>
                    <a:pt x="488" y="2334"/>
                    <a:pt x="488" y="2334"/>
                  </a:cubicBezTo>
                  <a:cubicBezTo>
                    <a:pt x="488" y="2334"/>
                    <a:pt x="1298" y="346"/>
                    <a:pt x="560" y="0"/>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73"/>
            <p:cNvSpPr/>
            <p:nvPr/>
          </p:nvSpPr>
          <p:spPr>
            <a:xfrm>
              <a:off x="5092000" y="2352600"/>
              <a:ext cx="53600" cy="56850"/>
            </a:xfrm>
            <a:custGeom>
              <a:avLst/>
              <a:gdLst/>
              <a:ahLst/>
              <a:cxnLst/>
              <a:rect l="l" t="t" r="r" b="b"/>
              <a:pathLst>
                <a:path w="2144" h="2274" extrusionOk="0">
                  <a:moveTo>
                    <a:pt x="1361" y="1"/>
                  </a:moveTo>
                  <a:cubicBezTo>
                    <a:pt x="1070" y="1"/>
                    <a:pt x="760" y="34"/>
                    <a:pt x="524" y="68"/>
                  </a:cubicBezTo>
                  <a:cubicBezTo>
                    <a:pt x="286" y="104"/>
                    <a:pt x="119" y="139"/>
                    <a:pt x="119" y="139"/>
                  </a:cubicBezTo>
                  <a:lnTo>
                    <a:pt x="36" y="1330"/>
                  </a:lnTo>
                  <a:lnTo>
                    <a:pt x="0" y="2044"/>
                  </a:lnTo>
                  <a:cubicBezTo>
                    <a:pt x="176" y="2214"/>
                    <a:pt x="402" y="2274"/>
                    <a:pt x="635" y="2274"/>
                  </a:cubicBezTo>
                  <a:cubicBezTo>
                    <a:pt x="1204" y="2274"/>
                    <a:pt x="1810" y="1913"/>
                    <a:pt x="1810" y="1913"/>
                  </a:cubicBezTo>
                  <a:lnTo>
                    <a:pt x="2143" y="175"/>
                  </a:lnTo>
                  <a:cubicBezTo>
                    <a:pt x="1992" y="43"/>
                    <a:pt x="1688" y="1"/>
                    <a:pt x="1361"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73"/>
            <p:cNvSpPr/>
            <p:nvPr/>
          </p:nvSpPr>
          <p:spPr>
            <a:xfrm>
              <a:off x="5092875" y="2354300"/>
              <a:ext cx="40825" cy="31575"/>
            </a:xfrm>
            <a:custGeom>
              <a:avLst/>
              <a:gdLst/>
              <a:ahLst/>
              <a:cxnLst/>
              <a:rect l="l" t="t" r="r" b="b"/>
              <a:pathLst>
                <a:path w="1633" h="1263" extrusionOk="0">
                  <a:moveTo>
                    <a:pt x="489" y="0"/>
                  </a:moveTo>
                  <a:cubicBezTo>
                    <a:pt x="251" y="36"/>
                    <a:pt x="84" y="71"/>
                    <a:pt x="84" y="71"/>
                  </a:cubicBezTo>
                  <a:lnTo>
                    <a:pt x="1" y="1262"/>
                  </a:lnTo>
                  <a:cubicBezTo>
                    <a:pt x="822" y="1179"/>
                    <a:pt x="1632" y="155"/>
                    <a:pt x="1632" y="155"/>
                  </a:cubicBezTo>
                  <a:lnTo>
                    <a:pt x="489" y="0"/>
                  </a:ln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73"/>
            <p:cNvSpPr/>
            <p:nvPr/>
          </p:nvSpPr>
          <p:spPr>
            <a:xfrm>
              <a:off x="5020250" y="2196575"/>
              <a:ext cx="164350" cy="165525"/>
            </a:xfrm>
            <a:custGeom>
              <a:avLst/>
              <a:gdLst/>
              <a:ahLst/>
              <a:cxnLst/>
              <a:rect l="l" t="t" r="r" b="b"/>
              <a:pathLst>
                <a:path w="6574" h="6621" extrusionOk="0">
                  <a:moveTo>
                    <a:pt x="1282" y="1"/>
                  </a:moveTo>
                  <a:cubicBezTo>
                    <a:pt x="942" y="1"/>
                    <a:pt x="671" y="119"/>
                    <a:pt x="501" y="451"/>
                  </a:cubicBezTo>
                  <a:cubicBezTo>
                    <a:pt x="1" y="1451"/>
                    <a:pt x="1191" y="2201"/>
                    <a:pt x="1191" y="2201"/>
                  </a:cubicBezTo>
                  <a:cubicBezTo>
                    <a:pt x="1242" y="2195"/>
                    <a:pt x="1292" y="2192"/>
                    <a:pt x="1342" y="2192"/>
                  </a:cubicBezTo>
                  <a:cubicBezTo>
                    <a:pt x="2764" y="2192"/>
                    <a:pt x="4103" y="4562"/>
                    <a:pt x="4287" y="5321"/>
                  </a:cubicBezTo>
                  <a:cubicBezTo>
                    <a:pt x="4428" y="5933"/>
                    <a:pt x="4622" y="6621"/>
                    <a:pt x="5004" y="6621"/>
                  </a:cubicBezTo>
                  <a:cubicBezTo>
                    <a:pt x="5104" y="6621"/>
                    <a:pt x="5218" y="6573"/>
                    <a:pt x="5347" y="6464"/>
                  </a:cubicBezTo>
                  <a:cubicBezTo>
                    <a:pt x="5966" y="5940"/>
                    <a:pt x="6156" y="4333"/>
                    <a:pt x="6371" y="3142"/>
                  </a:cubicBezTo>
                  <a:cubicBezTo>
                    <a:pt x="6573" y="1951"/>
                    <a:pt x="6085" y="1058"/>
                    <a:pt x="3894" y="654"/>
                  </a:cubicBezTo>
                  <a:cubicBezTo>
                    <a:pt x="2924" y="479"/>
                    <a:pt x="1964" y="1"/>
                    <a:pt x="1282"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73"/>
            <p:cNvSpPr/>
            <p:nvPr/>
          </p:nvSpPr>
          <p:spPr>
            <a:xfrm>
              <a:off x="5041700" y="2232250"/>
              <a:ext cx="127700" cy="141775"/>
            </a:xfrm>
            <a:custGeom>
              <a:avLst/>
              <a:gdLst/>
              <a:ahLst/>
              <a:cxnLst/>
              <a:rect l="l" t="t" r="r" b="b"/>
              <a:pathLst>
                <a:path w="5108" h="5671" extrusionOk="0">
                  <a:moveTo>
                    <a:pt x="2442" y="0"/>
                  </a:moveTo>
                  <a:cubicBezTo>
                    <a:pt x="1515" y="0"/>
                    <a:pt x="655" y="272"/>
                    <a:pt x="369" y="727"/>
                  </a:cubicBezTo>
                  <a:cubicBezTo>
                    <a:pt x="226" y="941"/>
                    <a:pt x="143" y="1322"/>
                    <a:pt x="95" y="1775"/>
                  </a:cubicBezTo>
                  <a:cubicBezTo>
                    <a:pt x="83" y="1822"/>
                    <a:pt x="83" y="1858"/>
                    <a:pt x="83" y="1905"/>
                  </a:cubicBezTo>
                  <a:cubicBezTo>
                    <a:pt x="0" y="2644"/>
                    <a:pt x="24" y="3560"/>
                    <a:pt x="48" y="4311"/>
                  </a:cubicBezTo>
                  <a:cubicBezTo>
                    <a:pt x="82" y="5079"/>
                    <a:pt x="724" y="5670"/>
                    <a:pt x="1473" y="5670"/>
                  </a:cubicBezTo>
                  <a:cubicBezTo>
                    <a:pt x="1502" y="5670"/>
                    <a:pt x="1531" y="5670"/>
                    <a:pt x="1560" y="5668"/>
                  </a:cubicBezTo>
                  <a:cubicBezTo>
                    <a:pt x="2524" y="5596"/>
                    <a:pt x="3703" y="5454"/>
                    <a:pt x="4274" y="5180"/>
                  </a:cubicBezTo>
                  <a:cubicBezTo>
                    <a:pt x="4441" y="5096"/>
                    <a:pt x="4560" y="4989"/>
                    <a:pt x="4596" y="4882"/>
                  </a:cubicBezTo>
                  <a:cubicBezTo>
                    <a:pt x="4679" y="4620"/>
                    <a:pt x="4751" y="4263"/>
                    <a:pt x="4810" y="3858"/>
                  </a:cubicBezTo>
                  <a:cubicBezTo>
                    <a:pt x="5001" y="2667"/>
                    <a:pt x="5108" y="1155"/>
                    <a:pt x="5108" y="1155"/>
                  </a:cubicBezTo>
                  <a:cubicBezTo>
                    <a:pt x="4610" y="343"/>
                    <a:pt x="3484" y="0"/>
                    <a:pt x="2442"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3"/>
            <p:cNvSpPr/>
            <p:nvPr/>
          </p:nvSpPr>
          <p:spPr>
            <a:xfrm>
              <a:off x="5031675" y="2220975"/>
              <a:ext cx="149350" cy="83925"/>
            </a:xfrm>
            <a:custGeom>
              <a:avLst/>
              <a:gdLst/>
              <a:ahLst/>
              <a:cxnLst/>
              <a:rect l="l" t="t" r="r" b="b"/>
              <a:pathLst>
                <a:path w="5974" h="3357" extrusionOk="0">
                  <a:moveTo>
                    <a:pt x="3116" y="0"/>
                  </a:moveTo>
                  <a:cubicBezTo>
                    <a:pt x="1634" y="0"/>
                    <a:pt x="0" y="841"/>
                    <a:pt x="734" y="1225"/>
                  </a:cubicBezTo>
                  <a:cubicBezTo>
                    <a:pt x="1137" y="1439"/>
                    <a:pt x="1625" y="1503"/>
                    <a:pt x="2067" y="1503"/>
                  </a:cubicBezTo>
                  <a:cubicBezTo>
                    <a:pt x="2734" y="1503"/>
                    <a:pt x="3294" y="1356"/>
                    <a:pt x="3294" y="1356"/>
                  </a:cubicBezTo>
                  <a:cubicBezTo>
                    <a:pt x="3330" y="1797"/>
                    <a:pt x="3961" y="1868"/>
                    <a:pt x="4068" y="2261"/>
                  </a:cubicBezTo>
                  <a:cubicBezTo>
                    <a:pt x="4187" y="2642"/>
                    <a:pt x="4080" y="3309"/>
                    <a:pt x="4080" y="3309"/>
                  </a:cubicBezTo>
                  <a:lnTo>
                    <a:pt x="4413" y="3357"/>
                  </a:lnTo>
                  <a:cubicBezTo>
                    <a:pt x="4611" y="3139"/>
                    <a:pt x="4805" y="3075"/>
                    <a:pt x="4966" y="3075"/>
                  </a:cubicBezTo>
                  <a:cubicBezTo>
                    <a:pt x="5202" y="3075"/>
                    <a:pt x="5366" y="3214"/>
                    <a:pt x="5366" y="3214"/>
                  </a:cubicBezTo>
                  <a:cubicBezTo>
                    <a:pt x="5747" y="2106"/>
                    <a:pt x="5973" y="1440"/>
                    <a:pt x="4544" y="392"/>
                  </a:cubicBezTo>
                  <a:cubicBezTo>
                    <a:pt x="4168" y="110"/>
                    <a:pt x="3652" y="0"/>
                    <a:pt x="3116" y="0"/>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3"/>
            <p:cNvSpPr/>
            <p:nvPr/>
          </p:nvSpPr>
          <p:spPr>
            <a:xfrm>
              <a:off x="5137525" y="2328700"/>
              <a:ext cx="24450" cy="33050"/>
            </a:xfrm>
            <a:custGeom>
              <a:avLst/>
              <a:gdLst/>
              <a:ahLst/>
              <a:cxnLst/>
              <a:rect l="l" t="t" r="r" b="b"/>
              <a:pathLst>
                <a:path w="978" h="1322" extrusionOk="0">
                  <a:moveTo>
                    <a:pt x="977" y="0"/>
                  </a:moveTo>
                  <a:lnTo>
                    <a:pt x="84" y="464"/>
                  </a:lnTo>
                  <a:cubicBezTo>
                    <a:pt x="84" y="464"/>
                    <a:pt x="1" y="1048"/>
                    <a:pt x="441" y="1322"/>
                  </a:cubicBezTo>
                  <a:cubicBezTo>
                    <a:pt x="620" y="1238"/>
                    <a:pt x="727" y="1131"/>
                    <a:pt x="763" y="1024"/>
                  </a:cubicBezTo>
                  <a:cubicBezTo>
                    <a:pt x="846" y="762"/>
                    <a:pt x="918" y="405"/>
                    <a:pt x="977" y="0"/>
                  </a:cubicBezTo>
                  <a:close/>
                </a:path>
              </a:pathLst>
            </a:custGeom>
            <a:solidFill>
              <a:srgbClr val="002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3"/>
            <p:cNvSpPr/>
            <p:nvPr/>
          </p:nvSpPr>
          <p:spPr>
            <a:xfrm>
              <a:off x="5139625" y="2297575"/>
              <a:ext cx="35750" cy="43075"/>
            </a:xfrm>
            <a:custGeom>
              <a:avLst/>
              <a:gdLst/>
              <a:ahLst/>
              <a:cxnLst/>
              <a:rect l="l" t="t" r="r" b="b"/>
              <a:pathLst>
                <a:path w="1430" h="1723" extrusionOk="0">
                  <a:moveTo>
                    <a:pt x="713" y="1"/>
                  </a:moveTo>
                  <a:cubicBezTo>
                    <a:pt x="400" y="1"/>
                    <a:pt x="95" y="293"/>
                    <a:pt x="95" y="293"/>
                  </a:cubicBezTo>
                  <a:lnTo>
                    <a:pt x="0" y="1709"/>
                  </a:lnTo>
                  <a:cubicBezTo>
                    <a:pt x="53" y="1718"/>
                    <a:pt x="104" y="1722"/>
                    <a:pt x="154" y="1722"/>
                  </a:cubicBezTo>
                  <a:cubicBezTo>
                    <a:pt x="985" y="1722"/>
                    <a:pt x="1430" y="565"/>
                    <a:pt x="1048" y="150"/>
                  </a:cubicBezTo>
                  <a:cubicBezTo>
                    <a:pt x="945" y="40"/>
                    <a:pt x="828" y="1"/>
                    <a:pt x="713"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73"/>
            <p:cNvSpPr/>
            <p:nvPr/>
          </p:nvSpPr>
          <p:spPr>
            <a:xfrm>
              <a:off x="4812800" y="2568900"/>
              <a:ext cx="105100" cy="77700"/>
            </a:xfrm>
            <a:custGeom>
              <a:avLst/>
              <a:gdLst/>
              <a:ahLst/>
              <a:cxnLst/>
              <a:rect l="l" t="t" r="r" b="b"/>
              <a:pathLst>
                <a:path w="4204" h="3108" extrusionOk="0">
                  <a:moveTo>
                    <a:pt x="0" y="0"/>
                  </a:moveTo>
                  <a:lnTo>
                    <a:pt x="95" y="3108"/>
                  </a:lnTo>
                  <a:lnTo>
                    <a:pt x="4203" y="3013"/>
                  </a:lnTo>
                  <a:lnTo>
                    <a:pt x="4155" y="0"/>
                  </a:lnTo>
                  <a:close/>
                </a:path>
              </a:pathLst>
            </a:custGeom>
            <a:solidFill>
              <a:srgbClr val="043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3"/>
            <p:cNvSpPr/>
            <p:nvPr/>
          </p:nvSpPr>
          <p:spPr>
            <a:xfrm>
              <a:off x="4781825" y="2242675"/>
              <a:ext cx="139625" cy="262850"/>
            </a:xfrm>
            <a:custGeom>
              <a:avLst/>
              <a:gdLst/>
              <a:ahLst/>
              <a:cxnLst/>
              <a:rect l="l" t="t" r="r" b="b"/>
              <a:pathLst>
                <a:path w="5585" h="10514" extrusionOk="0">
                  <a:moveTo>
                    <a:pt x="2227" y="0"/>
                  </a:moveTo>
                  <a:cubicBezTo>
                    <a:pt x="1001" y="0"/>
                    <a:pt x="1" y="1000"/>
                    <a:pt x="1" y="2227"/>
                  </a:cubicBezTo>
                  <a:lnTo>
                    <a:pt x="1" y="8287"/>
                  </a:lnTo>
                  <a:cubicBezTo>
                    <a:pt x="1" y="9513"/>
                    <a:pt x="1001" y="10513"/>
                    <a:pt x="2227" y="10513"/>
                  </a:cubicBezTo>
                  <a:lnTo>
                    <a:pt x="3358" y="10513"/>
                  </a:lnTo>
                  <a:cubicBezTo>
                    <a:pt x="4585" y="10513"/>
                    <a:pt x="5585" y="9513"/>
                    <a:pt x="5585" y="8287"/>
                  </a:cubicBezTo>
                  <a:lnTo>
                    <a:pt x="5585" y="2227"/>
                  </a:lnTo>
                  <a:cubicBezTo>
                    <a:pt x="5585" y="1000"/>
                    <a:pt x="4585" y="0"/>
                    <a:pt x="3358" y="0"/>
                  </a:cubicBezTo>
                  <a:close/>
                </a:path>
              </a:pathLst>
            </a:custGeom>
            <a:solidFill>
              <a:srgbClr val="59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3"/>
            <p:cNvSpPr/>
            <p:nvPr/>
          </p:nvSpPr>
          <p:spPr>
            <a:xfrm>
              <a:off x="4757725" y="2272725"/>
              <a:ext cx="163725" cy="232800"/>
            </a:xfrm>
            <a:custGeom>
              <a:avLst/>
              <a:gdLst/>
              <a:ahLst/>
              <a:cxnLst/>
              <a:rect l="l" t="t" r="r" b="b"/>
              <a:pathLst>
                <a:path w="6549" h="9312" extrusionOk="0">
                  <a:moveTo>
                    <a:pt x="1465" y="1"/>
                  </a:moveTo>
                  <a:lnTo>
                    <a:pt x="1465" y="1"/>
                  </a:lnTo>
                  <a:cubicBezTo>
                    <a:pt x="1144" y="453"/>
                    <a:pt x="965" y="1001"/>
                    <a:pt x="965" y="1596"/>
                  </a:cubicBezTo>
                  <a:lnTo>
                    <a:pt x="965" y="6513"/>
                  </a:lnTo>
                  <a:cubicBezTo>
                    <a:pt x="965" y="8061"/>
                    <a:pt x="2215" y="9311"/>
                    <a:pt x="3751" y="9311"/>
                  </a:cubicBezTo>
                  <a:cubicBezTo>
                    <a:pt x="5299" y="9311"/>
                    <a:pt x="6549" y="8061"/>
                    <a:pt x="6549" y="6513"/>
                  </a:cubicBezTo>
                  <a:lnTo>
                    <a:pt x="6549" y="5394"/>
                  </a:lnTo>
                  <a:cubicBezTo>
                    <a:pt x="6061" y="5275"/>
                    <a:pt x="5799" y="4966"/>
                    <a:pt x="5073" y="4966"/>
                  </a:cubicBezTo>
                  <a:cubicBezTo>
                    <a:pt x="4968" y="4931"/>
                    <a:pt x="4863" y="4915"/>
                    <a:pt x="4758" y="4915"/>
                  </a:cubicBezTo>
                  <a:cubicBezTo>
                    <a:pt x="3826" y="4915"/>
                    <a:pt x="2910" y="6159"/>
                    <a:pt x="2232" y="6159"/>
                  </a:cubicBezTo>
                  <a:cubicBezTo>
                    <a:pt x="2156" y="6159"/>
                    <a:pt x="2083" y="6144"/>
                    <a:pt x="2013" y="6109"/>
                  </a:cubicBezTo>
                  <a:cubicBezTo>
                    <a:pt x="1" y="5097"/>
                    <a:pt x="2406" y="2025"/>
                    <a:pt x="1465" y="1"/>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73"/>
            <p:cNvSpPr/>
            <p:nvPr/>
          </p:nvSpPr>
          <p:spPr>
            <a:xfrm>
              <a:off x="4757725" y="2242675"/>
              <a:ext cx="163725" cy="184050"/>
            </a:xfrm>
            <a:custGeom>
              <a:avLst/>
              <a:gdLst/>
              <a:ahLst/>
              <a:cxnLst/>
              <a:rect l="l" t="t" r="r" b="b"/>
              <a:pathLst>
                <a:path w="6549" h="7362" extrusionOk="0">
                  <a:moveTo>
                    <a:pt x="3763" y="0"/>
                  </a:moveTo>
                  <a:cubicBezTo>
                    <a:pt x="2810" y="0"/>
                    <a:pt x="1965" y="476"/>
                    <a:pt x="1465" y="1203"/>
                  </a:cubicBezTo>
                  <a:cubicBezTo>
                    <a:pt x="2406" y="3227"/>
                    <a:pt x="1" y="6299"/>
                    <a:pt x="2013" y="7311"/>
                  </a:cubicBezTo>
                  <a:cubicBezTo>
                    <a:pt x="2083" y="7346"/>
                    <a:pt x="2156" y="7361"/>
                    <a:pt x="2232" y="7361"/>
                  </a:cubicBezTo>
                  <a:cubicBezTo>
                    <a:pt x="2910" y="7361"/>
                    <a:pt x="3826" y="6117"/>
                    <a:pt x="4758" y="6117"/>
                  </a:cubicBezTo>
                  <a:cubicBezTo>
                    <a:pt x="4863" y="6117"/>
                    <a:pt x="4968" y="6133"/>
                    <a:pt x="5073" y="6168"/>
                  </a:cubicBezTo>
                  <a:cubicBezTo>
                    <a:pt x="5799" y="6168"/>
                    <a:pt x="6061" y="6477"/>
                    <a:pt x="6549" y="6596"/>
                  </a:cubicBezTo>
                  <a:lnTo>
                    <a:pt x="6549" y="2798"/>
                  </a:lnTo>
                  <a:cubicBezTo>
                    <a:pt x="6549" y="1250"/>
                    <a:pt x="5299" y="0"/>
                    <a:pt x="3763" y="0"/>
                  </a:cubicBezTo>
                  <a:close/>
                </a:path>
              </a:pathLst>
            </a:custGeom>
            <a:solidFill>
              <a:srgbClr val="59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73"/>
            <p:cNvSpPr/>
            <p:nvPr/>
          </p:nvSpPr>
          <p:spPr>
            <a:xfrm>
              <a:off x="4812800" y="2558175"/>
              <a:ext cx="103900" cy="21475"/>
            </a:xfrm>
            <a:custGeom>
              <a:avLst/>
              <a:gdLst/>
              <a:ahLst/>
              <a:cxnLst/>
              <a:rect l="l" t="t" r="r" b="b"/>
              <a:pathLst>
                <a:path w="4156" h="859" extrusionOk="0">
                  <a:moveTo>
                    <a:pt x="2084" y="1"/>
                  </a:moveTo>
                  <a:cubicBezTo>
                    <a:pt x="929" y="1"/>
                    <a:pt x="0" y="191"/>
                    <a:pt x="0" y="429"/>
                  </a:cubicBezTo>
                  <a:cubicBezTo>
                    <a:pt x="0" y="668"/>
                    <a:pt x="929" y="858"/>
                    <a:pt x="2084" y="858"/>
                  </a:cubicBezTo>
                  <a:cubicBezTo>
                    <a:pt x="3227" y="858"/>
                    <a:pt x="4155" y="668"/>
                    <a:pt x="4155" y="429"/>
                  </a:cubicBezTo>
                  <a:cubicBezTo>
                    <a:pt x="4155" y="191"/>
                    <a:pt x="3227" y="1"/>
                    <a:pt x="2084" y="1"/>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73"/>
            <p:cNvSpPr/>
            <p:nvPr/>
          </p:nvSpPr>
          <p:spPr>
            <a:xfrm>
              <a:off x="4805650" y="2390600"/>
              <a:ext cx="61250" cy="177350"/>
            </a:xfrm>
            <a:custGeom>
              <a:avLst/>
              <a:gdLst/>
              <a:ahLst/>
              <a:cxnLst/>
              <a:rect l="l" t="t" r="r" b="b"/>
              <a:pathLst>
                <a:path w="2450" h="7094" extrusionOk="0">
                  <a:moveTo>
                    <a:pt x="0" y="1"/>
                  </a:moveTo>
                  <a:lnTo>
                    <a:pt x="1679" y="3489"/>
                  </a:lnTo>
                  <a:lnTo>
                    <a:pt x="1858" y="6930"/>
                  </a:lnTo>
                  <a:cubicBezTo>
                    <a:pt x="1975" y="7051"/>
                    <a:pt x="2077" y="7093"/>
                    <a:pt x="2161" y="7093"/>
                  </a:cubicBezTo>
                  <a:cubicBezTo>
                    <a:pt x="2349" y="7093"/>
                    <a:pt x="2449" y="6882"/>
                    <a:pt x="2441" y="6882"/>
                  </a:cubicBezTo>
                  <a:lnTo>
                    <a:pt x="2346" y="1013"/>
                  </a:lnTo>
                  <a:lnTo>
                    <a:pt x="1905" y="882"/>
                  </a:lnTo>
                  <a:lnTo>
                    <a:pt x="1715" y="2298"/>
                  </a:lnTo>
                  <a:lnTo>
                    <a:pt x="334" y="60"/>
                  </a:lnTo>
                  <a:lnTo>
                    <a:pt x="0" y="1"/>
                  </a:lnTo>
                  <a:close/>
                </a:path>
              </a:pathLst>
            </a:custGeom>
            <a:solidFill>
              <a:srgbClr val="DB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73"/>
            <p:cNvSpPr/>
            <p:nvPr/>
          </p:nvSpPr>
          <p:spPr>
            <a:xfrm>
              <a:off x="4916675" y="2422750"/>
              <a:ext cx="325650" cy="203025"/>
            </a:xfrm>
            <a:custGeom>
              <a:avLst/>
              <a:gdLst/>
              <a:ahLst/>
              <a:cxnLst/>
              <a:rect l="l" t="t" r="r" b="b"/>
              <a:pathLst>
                <a:path w="13026" h="8121" extrusionOk="0">
                  <a:moveTo>
                    <a:pt x="12109" y="0"/>
                  </a:moveTo>
                  <a:cubicBezTo>
                    <a:pt x="10430" y="1191"/>
                    <a:pt x="6978" y="5275"/>
                    <a:pt x="6978" y="5275"/>
                  </a:cubicBezTo>
                  <a:cubicBezTo>
                    <a:pt x="5692" y="5430"/>
                    <a:pt x="3882" y="5918"/>
                    <a:pt x="3120" y="6073"/>
                  </a:cubicBezTo>
                  <a:cubicBezTo>
                    <a:pt x="2370" y="6227"/>
                    <a:pt x="0" y="6823"/>
                    <a:pt x="0" y="6823"/>
                  </a:cubicBezTo>
                  <a:lnTo>
                    <a:pt x="310" y="8121"/>
                  </a:lnTo>
                  <a:lnTo>
                    <a:pt x="7620" y="7299"/>
                  </a:lnTo>
                  <a:cubicBezTo>
                    <a:pt x="7620" y="7299"/>
                    <a:pt x="11454" y="4894"/>
                    <a:pt x="12240" y="3191"/>
                  </a:cubicBezTo>
                  <a:cubicBezTo>
                    <a:pt x="13026" y="1501"/>
                    <a:pt x="12109" y="0"/>
                    <a:pt x="12109"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73"/>
            <p:cNvSpPr/>
            <p:nvPr/>
          </p:nvSpPr>
          <p:spPr>
            <a:xfrm>
              <a:off x="4828500" y="2578725"/>
              <a:ext cx="95925" cy="66725"/>
            </a:xfrm>
            <a:custGeom>
              <a:avLst/>
              <a:gdLst/>
              <a:ahLst/>
              <a:cxnLst/>
              <a:rect l="l" t="t" r="r" b="b"/>
              <a:pathLst>
                <a:path w="3837" h="2669" extrusionOk="0">
                  <a:moveTo>
                    <a:pt x="2247" y="1"/>
                  </a:moveTo>
                  <a:cubicBezTo>
                    <a:pt x="1998" y="1"/>
                    <a:pt x="1749" y="41"/>
                    <a:pt x="1503" y="48"/>
                  </a:cubicBezTo>
                  <a:cubicBezTo>
                    <a:pt x="1122" y="60"/>
                    <a:pt x="1241" y="369"/>
                    <a:pt x="1599" y="441"/>
                  </a:cubicBezTo>
                  <a:cubicBezTo>
                    <a:pt x="1956" y="524"/>
                    <a:pt x="2337" y="560"/>
                    <a:pt x="2253" y="667"/>
                  </a:cubicBezTo>
                  <a:cubicBezTo>
                    <a:pt x="2170" y="786"/>
                    <a:pt x="587" y="1000"/>
                    <a:pt x="289" y="1310"/>
                  </a:cubicBezTo>
                  <a:cubicBezTo>
                    <a:pt x="172" y="1436"/>
                    <a:pt x="315" y="1474"/>
                    <a:pt x="531" y="1474"/>
                  </a:cubicBezTo>
                  <a:cubicBezTo>
                    <a:pt x="868" y="1474"/>
                    <a:pt x="1384" y="1381"/>
                    <a:pt x="1384" y="1381"/>
                  </a:cubicBezTo>
                  <a:lnTo>
                    <a:pt x="1384" y="1381"/>
                  </a:lnTo>
                  <a:cubicBezTo>
                    <a:pt x="1384" y="1382"/>
                    <a:pt x="75" y="1739"/>
                    <a:pt x="15" y="1989"/>
                  </a:cubicBezTo>
                  <a:cubicBezTo>
                    <a:pt x="1" y="2049"/>
                    <a:pt x="70" y="2072"/>
                    <a:pt x="182" y="2072"/>
                  </a:cubicBezTo>
                  <a:cubicBezTo>
                    <a:pt x="537" y="2072"/>
                    <a:pt x="1324" y="1846"/>
                    <a:pt x="1325" y="1846"/>
                  </a:cubicBezTo>
                  <a:lnTo>
                    <a:pt x="1325" y="1846"/>
                  </a:lnTo>
                  <a:cubicBezTo>
                    <a:pt x="1324" y="1846"/>
                    <a:pt x="337" y="2144"/>
                    <a:pt x="420" y="2358"/>
                  </a:cubicBezTo>
                  <a:cubicBezTo>
                    <a:pt x="432" y="2396"/>
                    <a:pt x="491" y="2412"/>
                    <a:pt x="579" y="2412"/>
                  </a:cubicBezTo>
                  <a:cubicBezTo>
                    <a:pt x="844" y="2412"/>
                    <a:pt x="1375" y="2269"/>
                    <a:pt x="1670" y="2179"/>
                  </a:cubicBezTo>
                  <a:lnTo>
                    <a:pt x="1670" y="2179"/>
                  </a:lnTo>
                  <a:cubicBezTo>
                    <a:pt x="1670" y="2179"/>
                    <a:pt x="706" y="2501"/>
                    <a:pt x="849" y="2620"/>
                  </a:cubicBezTo>
                  <a:cubicBezTo>
                    <a:pt x="884" y="2652"/>
                    <a:pt x="982" y="2669"/>
                    <a:pt x="1124" y="2669"/>
                  </a:cubicBezTo>
                  <a:cubicBezTo>
                    <a:pt x="1707" y="2669"/>
                    <a:pt x="3033" y="2398"/>
                    <a:pt x="3837" y="1882"/>
                  </a:cubicBezTo>
                  <a:cubicBezTo>
                    <a:pt x="3801" y="1441"/>
                    <a:pt x="3647" y="1036"/>
                    <a:pt x="3527" y="584"/>
                  </a:cubicBezTo>
                  <a:cubicBezTo>
                    <a:pt x="3527" y="584"/>
                    <a:pt x="3087" y="179"/>
                    <a:pt x="2694" y="60"/>
                  </a:cubicBezTo>
                  <a:cubicBezTo>
                    <a:pt x="2546" y="15"/>
                    <a:pt x="2397" y="1"/>
                    <a:pt x="2247"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3"/>
            <p:cNvSpPr/>
            <p:nvPr/>
          </p:nvSpPr>
          <p:spPr>
            <a:xfrm>
              <a:off x="4986925" y="3380300"/>
              <a:ext cx="123550" cy="869175"/>
            </a:xfrm>
            <a:custGeom>
              <a:avLst/>
              <a:gdLst/>
              <a:ahLst/>
              <a:cxnLst/>
              <a:rect l="l" t="t" r="r" b="b"/>
              <a:pathLst>
                <a:path w="4942" h="34767" extrusionOk="0">
                  <a:moveTo>
                    <a:pt x="4394" y="1"/>
                  </a:moveTo>
                  <a:lnTo>
                    <a:pt x="36" y="34219"/>
                  </a:lnTo>
                  <a:cubicBezTo>
                    <a:pt x="0" y="34517"/>
                    <a:pt x="84" y="34767"/>
                    <a:pt x="238" y="34767"/>
                  </a:cubicBezTo>
                  <a:cubicBezTo>
                    <a:pt x="381" y="34767"/>
                    <a:pt x="536" y="34517"/>
                    <a:pt x="572" y="34219"/>
                  </a:cubicBezTo>
                  <a:lnTo>
                    <a:pt x="4941" y="1"/>
                  </a:lnTo>
                  <a:close/>
                </a:path>
              </a:pathLst>
            </a:custGeom>
            <a:solidFill>
              <a:srgbClr val="DB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3"/>
            <p:cNvSpPr/>
            <p:nvPr/>
          </p:nvSpPr>
          <p:spPr>
            <a:xfrm>
              <a:off x="4808625" y="3380300"/>
              <a:ext cx="123550" cy="869175"/>
            </a:xfrm>
            <a:custGeom>
              <a:avLst/>
              <a:gdLst/>
              <a:ahLst/>
              <a:cxnLst/>
              <a:rect l="l" t="t" r="r" b="b"/>
              <a:pathLst>
                <a:path w="4942" h="34767" extrusionOk="0">
                  <a:moveTo>
                    <a:pt x="4394" y="1"/>
                  </a:moveTo>
                  <a:lnTo>
                    <a:pt x="36" y="34219"/>
                  </a:lnTo>
                  <a:cubicBezTo>
                    <a:pt x="0" y="34517"/>
                    <a:pt x="84" y="34767"/>
                    <a:pt x="239" y="34767"/>
                  </a:cubicBezTo>
                  <a:cubicBezTo>
                    <a:pt x="381" y="34767"/>
                    <a:pt x="536" y="34517"/>
                    <a:pt x="572" y="34219"/>
                  </a:cubicBezTo>
                  <a:lnTo>
                    <a:pt x="4942" y="1"/>
                  </a:lnTo>
                  <a:close/>
                </a:path>
              </a:pathLst>
            </a:custGeom>
            <a:solidFill>
              <a:srgbClr val="DB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73"/>
            <p:cNvSpPr/>
            <p:nvPr/>
          </p:nvSpPr>
          <p:spPr>
            <a:xfrm>
              <a:off x="4894350" y="3550575"/>
              <a:ext cx="193500" cy="27400"/>
            </a:xfrm>
            <a:custGeom>
              <a:avLst/>
              <a:gdLst/>
              <a:ahLst/>
              <a:cxnLst/>
              <a:rect l="l" t="t" r="r" b="b"/>
              <a:pathLst>
                <a:path w="7740" h="1096" extrusionOk="0">
                  <a:moveTo>
                    <a:pt x="381" y="0"/>
                  </a:moveTo>
                  <a:cubicBezTo>
                    <a:pt x="227" y="0"/>
                    <a:pt x="72" y="250"/>
                    <a:pt x="36" y="548"/>
                  </a:cubicBezTo>
                  <a:cubicBezTo>
                    <a:pt x="0" y="845"/>
                    <a:pt x="96" y="1096"/>
                    <a:pt x="239" y="1096"/>
                  </a:cubicBezTo>
                  <a:lnTo>
                    <a:pt x="7370" y="1096"/>
                  </a:lnTo>
                  <a:cubicBezTo>
                    <a:pt x="7513" y="1096"/>
                    <a:pt x="7668" y="845"/>
                    <a:pt x="7704" y="548"/>
                  </a:cubicBezTo>
                  <a:cubicBezTo>
                    <a:pt x="7740" y="250"/>
                    <a:pt x="7656" y="0"/>
                    <a:pt x="7501" y="0"/>
                  </a:cubicBezTo>
                  <a:close/>
                </a:path>
              </a:pathLst>
            </a:custGeom>
            <a:solidFill>
              <a:srgbClr val="DB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73"/>
            <p:cNvSpPr/>
            <p:nvPr/>
          </p:nvSpPr>
          <p:spPr>
            <a:xfrm>
              <a:off x="4872625" y="3721125"/>
              <a:ext cx="193500" cy="27400"/>
            </a:xfrm>
            <a:custGeom>
              <a:avLst/>
              <a:gdLst/>
              <a:ahLst/>
              <a:cxnLst/>
              <a:rect l="l" t="t" r="r" b="b"/>
              <a:pathLst>
                <a:path w="7740" h="1096" extrusionOk="0">
                  <a:moveTo>
                    <a:pt x="381" y="0"/>
                  </a:moveTo>
                  <a:cubicBezTo>
                    <a:pt x="227" y="0"/>
                    <a:pt x="72" y="250"/>
                    <a:pt x="36" y="548"/>
                  </a:cubicBezTo>
                  <a:cubicBezTo>
                    <a:pt x="0" y="846"/>
                    <a:pt x="96" y="1096"/>
                    <a:pt x="238" y="1096"/>
                  </a:cubicBezTo>
                  <a:lnTo>
                    <a:pt x="7370" y="1096"/>
                  </a:lnTo>
                  <a:cubicBezTo>
                    <a:pt x="7513" y="1096"/>
                    <a:pt x="7668" y="846"/>
                    <a:pt x="7704" y="548"/>
                  </a:cubicBezTo>
                  <a:cubicBezTo>
                    <a:pt x="7739" y="250"/>
                    <a:pt x="7656" y="0"/>
                    <a:pt x="7501" y="0"/>
                  </a:cubicBezTo>
                  <a:close/>
                </a:path>
              </a:pathLst>
            </a:custGeom>
            <a:solidFill>
              <a:srgbClr val="DB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3"/>
            <p:cNvSpPr/>
            <p:nvPr/>
          </p:nvSpPr>
          <p:spPr>
            <a:xfrm>
              <a:off x="4850900" y="3890500"/>
              <a:ext cx="193500" cy="28000"/>
            </a:xfrm>
            <a:custGeom>
              <a:avLst/>
              <a:gdLst/>
              <a:ahLst/>
              <a:cxnLst/>
              <a:rect l="l" t="t" r="r" b="b"/>
              <a:pathLst>
                <a:path w="7740" h="1120" extrusionOk="0">
                  <a:moveTo>
                    <a:pt x="381" y="0"/>
                  </a:moveTo>
                  <a:cubicBezTo>
                    <a:pt x="226" y="0"/>
                    <a:pt x="72" y="250"/>
                    <a:pt x="36" y="560"/>
                  </a:cubicBezTo>
                  <a:cubicBezTo>
                    <a:pt x="0" y="869"/>
                    <a:pt x="84" y="1119"/>
                    <a:pt x="238" y="1119"/>
                  </a:cubicBezTo>
                  <a:lnTo>
                    <a:pt x="7358" y="1119"/>
                  </a:lnTo>
                  <a:cubicBezTo>
                    <a:pt x="7513" y="1119"/>
                    <a:pt x="7668" y="869"/>
                    <a:pt x="7704" y="560"/>
                  </a:cubicBezTo>
                  <a:cubicBezTo>
                    <a:pt x="7739" y="250"/>
                    <a:pt x="7656" y="0"/>
                    <a:pt x="7501" y="0"/>
                  </a:cubicBezTo>
                  <a:close/>
                </a:path>
              </a:pathLst>
            </a:custGeom>
            <a:solidFill>
              <a:srgbClr val="DB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3"/>
            <p:cNvSpPr/>
            <p:nvPr/>
          </p:nvSpPr>
          <p:spPr>
            <a:xfrm>
              <a:off x="4829175" y="4062225"/>
              <a:ext cx="193500" cy="27425"/>
            </a:xfrm>
            <a:custGeom>
              <a:avLst/>
              <a:gdLst/>
              <a:ahLst/>
              <a:cxnLst/>
              <a:rect l="l" t="t" r="r" b="b"/>
              <a:pathLst>
                <a:path w="7740" h="1097" extrusionOk="0">
                  <a:moveTo>
                    <a:pt x="381" y="1"/>
                  </a:moveTo>
                  <a:cubicBezTo>
                    <a:pt x="226" y="1"/>
                    <a:pt x="71" y="251"/>
                    <a:pt x="36" y="549"/>
                  </a:cubicBezTo>
                  <a:cubicBezTo>
                    <a:pt x="0" y="846"/>
                    <a:pt x="83" y="1096"/>
                    <a:pt x="238" y="1096"/>
                  </a:cubicBezTo>
                  <a:lnTo>
                    <a:pt x="7358" y="1096"/>
                  </a:lnTo>
                  <a:cubicBezTo>
                    <a:pt x="7513" y="1096"/>
                    <a:pt x="7668" y="846"/>
                    <a:pt x="7703" y="549"/>
                  </a:cubicBezTo>
                  <a:cubicBezTo>
                    <a:pt x="7739" y="251"/>
                    <a:pt x="7656" y="1"/>
                    <a:pt x="7501" y="1"/>
                  </a:cubicBezTo>
                  <a:close/>
                </a:path>
              </a:pathLst>
            </a:custGeom>
            <a:solidFill>
              <a:srgbClr val="DB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3"/>
            <p:cNvSpPr/>
            <p:nvPr/>
          </p:nvSpPr>
          <p:spPr>
            <a:xfrm>
              <a:off x="5086625" y="3380300"/>
              <a:ext cx="123550" cy="869175"/>
            </a:xfrm>
            <a:custGeom>
              <a:avLst/>
              <a:gdLst/>
              <a:ahLst/>
              <a:cxnLst/>
              <a:rect l="l" t="t" r="r" b="b"/>
              <a:pathLst>
                <a:path w="4942" h="34767" extrusionOk="0">
                  <a:moveTo>
                    <a:pt x="1" y="1"/>
                  </a:moveTo>
                  <a:lnTo>
                    <a:pt x="4371" y="34219"/>
                  </a:lnTo>
                  <a:cubicBezTo>
                    <a:pt x="4406" y="34517"/>
                    <a:pt x="4561" y="34767"/>
                    <a:pt x="4704" y="34767"/>
                  </a:cubicBezTo>
                  <a:cubicBezTo>
                    <a:pt x="4859" y="34767"/>
                    <a:pt x="4942" y="34517"/>
                    <a:pt x="4906" y="34219"/>
                  </a:cubicBezTo>
                  <a:lnTo>
                    <a:pt x="549" y="1"/>
                  </a:lnTo>
                  <a:close/>
                </a:path>
              </a:pathLst>
            </a:custGeom>
            <a:solidFill>
              <a:srgbClr val="DB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73"/>
            <p:cNvSpPr/>
            <p:nvPr/>
          </p:nvSpPr>
          <p:spPr>
            <a:xfrm>
              <a:off x="5264925" y="3380300"/>
              <a:ext cx="123550" cy="869175"/>
            </a:xfrm>
            <a:custGeom>
              <a:avLst/>
              <a:gdLst/>
              <a:ahLst/>
              <a:cxnLst/>
              <a:rect l="l" t="t" r="r" b="b"/>
              <a:pathLst>
                <a:path w="4942" h="34767" extrusionOk="0">
                  <a:moveTo>
                    <a:pt x="1" y="1"/>
                  </a:moveTo>
                  <a:lnTo>
                    <a:pt x="4370" y="34219"/>
                  </a:lnTo>
                  <a:cubicBezTo>
                    <a:pt x="4406" y="34517"/>
                    <a:pt x="4561" y="34767"/>
                    <a:pt x="4704" y="34767"/>
                  </a:cubicBezTo>
                  <a:cubicBezTo>
                    <a:pt x="4859" y="34767"/>
                    <a:pt x="4942" y="34517"/>
                    <a:pt x="4906" y="34219"/>
                  </a:cubicBezTo>
                  <a:lnTo>
                    <a:pt x="548" y="1"/>
                  </a:lnTo>
                  <a:close/>
                </a:path>
              </a:pathLst>
            </a:custGeom>
            <a:solidFill>
              <a:srgbClr val="DB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73"/>
            <p:cNvSpPr/>
            <p:nvPr/>
          </p:nvSpPr>
          <p:spPr>
            <a:xfrm>
              <a:off x="4905650" y="3352925"/>
              <a:ext cx="381025" cy="54200"/>
            </a:xfrm>
            <a:custGeom>
              <a:avLst/>
              <a:gdLst/>
              <a:ahLst/>
              <a:cxnLst/>
              <a:rect l="l" t="t" r="r" b="b"/>
              <a:pathLst>
                <a:path w="15241" h="2168" extrusionOk="0">
                  <a:moveTo>
                    <a:pt x="156" y="0"/>
                  </a:moveTo>
                  <a:cubicBezTo>
                    <a:pt x="72" y="0"/>
                    <a:pt x="1" y="143"/>
                    <a:pt x="1" y="322"/>
                  </a:cubicBezTo>
                  <a:lnTo>
                    <a:pt x="1" y="1858"/>
                  </a:lnTo>
                  <a:cubicBezTo>
                    <a:pt x="1" y="2036"/>
                    <a:pt x="72" y="2167"/>
                    <a:pt x="156" y="2167"/>
                  </a:cubicBezTo>
                  <a:lnTo>
                    <a:pt x="15074" y="2167"/>
                  </a:lnTo>
                  <a:cubicBezTo>
                    <a:pt x="15169" y="2167"/>
                    <a:pt x="15241" y="2036"/>
                    <a:pt x="15241" y="1858"/>
                  </a:cubicBezTo>
                  <a:lnTo>
                    <a:pt x="15241" y="322"/>
                  </a:lnTo>
                  <a:cubicBezTo>
                    <a:pt x="15241" y="143"/>
                    <a:pt x="15169" y="0"/>
                    <a:pt x="15074" y="0"/>
                  </a:cubicBezTo>
                  <a:close/>
                </a:path>
              </a:pathLst>
            </a:custGeom>
            <a:solidFill>
              <a:srgbClr val="DB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73"/>
            <p:cNvSpPr/>
            <p:nvPr/>
          </p:nvSpPr>
          <p:spPr>
            <a:xfrm>
              <a:off x="5109250" y="3550575"/>
              <a:ext cx="193500" cy="27400"/>
            </a:xfrm>
            <a:custGeom>
              <a:avLst/>
              <a:gdLst/>
              <a:ahLst/>
              <a:cxnLst/>
              <a:rect l="l" t="t" r="r" b="b"/>
              <a:pathLst>
                <a:path w="7740" h="1096" extrusionOk="0">
                  <a:moveTo>
                    <a:pt x="239" y="0"/>
                  </a:moveTo>
                  <a:cubicBezTo>
                    <a:pt x="84" y="0"/>
                    <a:pt x="1" y="250"/>
                    <a:pt x="37" y="548"/>
                  </a:cubicBezTo>
                  <a:cubicBezTo>
                    <a:pt x="72" y="845"/>
                    <a:pt x="227" y="1096"/>
                    <a:pt x="382" y="1096"/>
                  </a:cubicBezTo>
                  <a:lnTo>
                    <a:pt x="7502" y="1096"/>
                  </a:lnTo>
                  <a:cubicBezTo>
                    <a:pt x="7657" y="1096"/>
                    <a:pt x="7740" y="845"/>
                    <a:pt x="7704" y="548"/>
                  </a:cubicBezTo>
                  <a:cubicBezTo>
                    <a:pt x="7668" y="250"/>
                    <a:pt x="7514" y="0"/>
                    <a:pt x="7359" y="0"/>
                  </a:cubicBezTo>
                  <a:close/>
                </a:path>
              </a:pathLst>
            </a:custGeom>
            <a:solidFill>
              <a:srgbClr val="DB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3"/>
            <p:cNvSpPr/>
            <p:nvPr/>
          </p:nvSpPr>
          <p:spPr>
            <a:xfrm>
              <a:off x="5130975" y="3721125"/>
              <a:ext cx="193500" cy="27400"/>
            </a:xfrm>
            <a:custGeom>
              <a:avLst/>
              <a:gdLst/>
              <a:ahLst/>
              <a:cxnLst/>
              <a:rect l="l" t="t" r="r" b="b"/>
              <a:pathLst>
                <a:path w="7740" h="1096" extrusionOk="0">
                  <a:moveTo>
                    <a:pt x="239" y="0"/>
                  </a:moveTo>
                  <a:cubicBezTo>
                    <a:pt x="84" y="0"/>
                    <a:pt x="1" y="250"/>
                    <a:pt x="37" y="548"/>
                  </a:cubicBezTo>
                  <a:cubicBezTo>
                    <a:pt x="72" y="846"/>
                    <a:pt x="227" y="1096"/>
                    <a:pt x="382" y="1096"/>
                  </a:cubicBezTo>
                  <a:lnTo>
                    <a:pt x="7502" y="1096"/>
                  </a:lnTo>
                  <a:cubicBezTo>
                    <a:pt x="7657" y="1096"/>
                    <a:pt x="7740" y="846"/>
                    <a:pt x="7704" y="548"/>
                  </a:cubicBezTo>
                  <a:cubicBezTo>
                    <a:pt x="7669" y="250"/>
                    <a:pt x="7514" y="0"/>
                    <a:pt x="7359" y="0"/>
                  </a:cubicBezTo>
                  <a:close/>
                </a:path>
              </a:pathLst>
            </a:custGeom>
            <a:solidFill>
              <a:srgbClr val="DB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3"/>
            <p:cNvSpPr/>
            <p:nvPr/>
          </p:nvSpPr>
          <p:spPr>
            <a:xfrm>
              <a:off x="5152725" y="3890500"/>
              <a:ext cx="193500" cy="28000"/>
            </a:xfrm>
            <a:custGeom>
              <a:avLst/>
              <a:gdLst/>
              <a:ahLst/>
              <a:cxnLst/>
              <a:rect l="l" t="t" r="r" b="b"/>
              <a:pathLst>
                <a:path w="7740" h="1120" extrusionOk="0">
                  <a:moveTo>
                    <a:pt x="238" y="0"/>
                  </a:moveTo>
                  <a:cubicBezTo>
                    <a:pt x="83" y="0"/>
                    <a:pt x="0" y="250"/>
                    <a:pt x="36" y="560"/>
                  </a:cubicBezTo>
                  <a:cubicBezTo>
                    <a:pt x="72" y="869"/>
                    <a:pt x="226" y="1119"/>
                    <a:pt x="381" y="1119"/>
                  </a:cubicBezTo>
                  <a:lnTo>
                    <a:pt x="7501" y="1119"/>
                  </a:lnTo>
                  <a:cubicBezTo>
                    <a:pt x="7656" y="1119"/>
                    <a:pt x="7739" y="869"/>
                    <a:pt x="7703" y="560"/>
                  </a:cubicBezTo>
                  <a:cubicBezTo>
                    <a:pt x="7668" y="250"/>
                    <a:pt x="7513" y="0"/>
                    <a:pt x="7358" y="0"/>
                  </a:cubicBezTo>
                  <a:close/>
                </a:path>
              </a:pathLst>
            </a:custGeom>
            <a:solidFill>
              <a:srgbClr val="DB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3"/>
            <p:cNvSpPr/>
            <p:nvPr/>
          </p:nvSpPr>
          <p:spPr>
            <a:xfrm>
              <a:off x="5174450" y="4062225"/>
              <a:ext cx="193500" cy="27425"/>
            </a:xfrm>
            <a:custGeom>
              <a:avLst/>
              <a:gdLst/>
              <a:ahLst/>
              <a:cxnLst/>
              <a:rect l="l" t="t" r="r" b="b"/>
              <a:pathLst>
                <a:path w="7740" h="1097" extrusionOk="0">
                  <a:moveTo>
                    <a:pt x="238" y="1"/>
                  </a:moveTo>
                  <a:cubicBezTo>
                    <a:pt x="96" y="1"/>
                    <a:pt x="0" y="251"/>
                    <a:pt x="36" y="549"/>
                  </a:cubicBezTo>
                  <a:cubicBezTo>
                    <a:pt x="72" y="846"/>
                    <a:pt x="226" y="1096"/>
                    <a:pt x="381" y="1096"/>
                  </a:cubicBezTo>
                  <a:lnTo>
                    <a:pt x="7501" y="1096"/>
                  </a:lnTo>
                  <a:cubicBezTo>
                    <a:pt x="7656" y="1096"/>
                    <a:pt x="7739" y="846"/>
                    <a:pt x="7704" y="549"/>
                  </a:cubicBezTo>
                  <a:cubicBezTo>
                    <a:pt x="7668" y="251"/>
                    <a:pt x="7513" y="1"/>
                    <a:pt x="7370" y="1"/>
                  </a:cubicBezTo>
                  <a:close/>
                </a:path>
              </a:pathLst>
            </a:custGeom>
            <a:solidFill>
              <a:srgbClr val="DB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298" name="Google Shape;1298;p74"/>
          <p:cNvSpPr txBox="1">
            <a:spLocks noGrp="1"/>
          </p:cNvSpPr>
          <p:nvPr>
            <p:ph type="title"/>
          </p:nvPr>
        </p:nvSpPr>
        <p:spPr>
          <a:xfrm>
            <a:off x="620275" y="177475"/>
            <a:ext cx="4604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Assessment</a:t>
            </a:r>
            <a:endParaRPr/>
          </a:p>
        </p:txBody>
      </p:sp>
      <p:sp>
        <p:nvSpPr>
          <p:cNvPr id="1299" name="Google Shape;1299;p74"/>
          <p:cNvSpPr txBox="1">
            <a:spLocks noGrp="1"/>
          </p:cNvSpPr>
          <p:nvPr>
            <p:ph type="subTitle" idx="2"/>
          </p:nvPr>
        </p:nvSpPr>
        <p:spPr>
          <a:xfrm>
            <a:off x="2190025" y="507198"/>
            <a:ext cx="4604100" cy="51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t>Value</a:t>
            </a:r>
            <a:endParaRPr b="1"/>
          </a:p>
        </p:txBody>
      </p:sp>
      <p:sp>
        <p:nvSpPr>
          <p:cNvPr id="1300" name="Google Shape;1300;p74"/>
          <p:cNvSpPr txBox="1">
            <a:spLocks noGrp="1"/>
          </p:cNvSpPr>
          <p:nvPr>
            <p:ph type="body" idx="1"/>
          </p:nvPr>
        </p:nvSpPr>
        <p:spPr>
          <a:xfrm>
            <a:off x="1971000" y="844125"/>
            <a:ext cx="7743600" cy="1239300"/>
          </a:xfrm>
          <a:prstGeom prst="rect">
            <a:avLst/>
          </a:prstGeom>
        </p:spPr>
        <p:txBody>
          <a:bodyPr spcFirstLastPara="1" wrap="square" lIns="91425" tIns="91425" rIns="91425" bIns="91425" anchor="t" anchorCtr="0">
            <a:noAutofit/>
          </a:bodyPr>
          <a:lstStyle/>
          <a:p>
            <a:pPr marL="457200" lvl="0" indent="-323850" algn="l" rtl="0">
              <a:lnSpc>
                <a:spcPct val="150000"/>
              </a:lnSpc>
              <a:spcBef>
                <a:spcPts val="0"/>
              </a:spcBef>
              <a:spcAft>
                <a:spcPts val="0"/>
              </a:spcAft>
              <a:buSzPts val="1500"/>
              <a:buChar char="●"/>
            </a:pPr>
            <a:r>
              <a:rPr lang="en" sz="1500" dirty="0"/>
              <a:t>Help scrap collectors find scraps in their location and buy scrap</a:t>
            </a:r>
            <a:endParaRPr sz="1500" dirty="0"/>
          </a:p>
          <a:p>
            <a:pPr marL="457200" lvl="0" indent="-323850" algn="l" rtl="0">
              <a:lnSpc>
                <a:spcPct val="150000"/>
              </a:lnSpc>
              <a:spcBef>
                <a:spcPts val="0"/>
              </a:spcBef>
              <a:spcAft>
                <a:spcPts val="0"/>
              </a:spcAft>
              <a:buSzPts val="1500"/>
              <a:buChar char="●"/>
            </a:pPr>
            <a:r>
              <a:rPr lang="en" sz="1500" dirty="0"/>
              <a:t>Help scrap collectors contact with homeowners easily</a:t>
            </a:r>
            <a:endParaRPr sz="1500" dirty="0"/>
          </a:p>
          <a:p>
            <a:pPr marL="457200" lvl="0" indent="-323850" algn="l" rtl="0">
              <a:lnSpc>
                <a:spcPct val="150000"/>
              </a:lnSpc>
              <a:spcBef>
                <a:spcPts val="0"/>
              </a:spcBef>
              <a:spcAft>
                <a:spcPts val="0"/>
              </a:spcAft>
              <a:buSzPts val="1500"/>
              <a:buChar char="●"/>
            </a:pPr>
            <a:r>
              <a:rPr lang="en" sz="1500" dirty="0"/>
              <a:t>Help scrap collectors view schedule to pick up scrap</a:t>
            </a:r>
            <a:endParaRPr sz="1500" dirty="0"/>
          </a:p>
          <a:p>
            <a:pPr marL="457200" lvl="0" indent="-323850" algn="l" rtl="0">
              <a:lnSpc>
                <a:spcPct val="150000"/>
              </a:lnSpc>
              <a:spcBef>
                <a:spcPts val="0"/>
              </a:spcBef>
              <a:spcAft>
                <a:spcPts val="0"/>
              </a:spcAft>
              <a:buSzPts val="1500"/>
              <a:buChar char="●"/>
            </a:pPr>
            <a:r>
              <a:rPr lang="en" sz="1500" dirty="0"/>
              <a:t>Help homeowner to post scrap easily</a:t>
            </a:r>
            <a:endParaRPr sz="1500" dirty="0"/>
          </a:p>
        </p:txBody>
      </p:sp>
      <p:sp>
        <p:nvSpPr>
          <p:cNvPr id="1301" name="Google Shape;1301;p74"/>
          <p:cNvSpPr txBox="1">
            <a:spLocks noGrp="1"/>
          </p:cNvSpPr>
          <p:nvPr>
            <p:ph type="subTitle" idx="2"/>
          </p:nvPr>
        </p:nvSpPr>
        <p:spPr>
          <a:xfrm>
            <a:off x="2241375" y="2560548"/>
            <a:ext cx="4604100" cy="51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dirty="0" smtClean="0"/>
              <a:t>Challenges</a:t>
            </a:r>
            <a:endParaRPr b="1" dirty="0"/>
          </a:p>
        </p:txBody>
      </p:sp>
      <p:sp>
        <p:nvSpPr>
          <p:cNvPr id="1302" name="Google Shape;1302;p74"/>
          <p:cNvSpPr txBox="1">
            <a:spLocks noGrp="1"/>
          </p:cNvSpPr>
          <p:nvPr>
            <p:ph type="body" idx="1"/>
          </p:nvPr>
        </p:nvSpPr>
        <p:spPr>
          <a:xfrm>
            <a:off x="1971000" y="2905400"/>
            <a:ext cx="6762900" cy="1239300"/>
          </a:xfrm>
          <a:prstGeom prst="rect">
            <a:avLst/>
          </a:prstGeom>
        </p:spPr>
        <p:txBody>
          <a:bodyPr spcFirstLastPara="1" wrap="square" lIns="91425" tIns="91425" rIns="91425" bIns="91425" anchor="t" anchorCtr="0">
            <a:noAutofit/>
          </a:bodyPr>
          <a:lstStyle/>
          <a:p>
            <a:pPr indent="-323850">
              <a:lnSpc>
                <a:spcPct val="150000"/>
              </a:lnSpc>
              <a:buSzPts val="1500"/>
              <a:buFont typeface="Open Sans"/>
              <a:buChar char="●"/>
            </a:pPr>
            <a:r>
              <a:rPr lang="en" sz="1500" dirty="0"/>
              <a:t>The accuracy of GPS is not very </a:t>
            </a:r>
            <a:r>
              <a:rPr lang="en" sz="1500" dirty="0" smtClean="0"/>
              <a:t>high</a:t>
            </a:r>
            <a:endParaRPr sz="1500" dirty="0"/>
          </a:p>
          <a:p>
            <a:pPr marL="457200" lvl="0" indent="-323850" algn="l" rtl="0">
              <a:lnSpc>
                <a:spcPct val="150000"/>
              </a:lnSpc>
              <a:spcBef>
                <a:spcPts val="0"/>
              </a:spcBef>
              <a:spcAft>
                <a:spcPts val="0"/>
              </a:spcAft>
              <a:buSzPts val="1500"/>
              <a:buChar char="●"/>
            </a:pPr>
            <a:r>
              <a:rPr lang="en" sz="1500" dirty="0"/>
              <a:t>Only support for scrap collectors in </a:t>
            </a:r>
            <a:r>
              <a:rPr lang="en" sz="1500" dirty="0" smtClean="0"/>
              <a:t>Viet Nam</a:t>
            </a:r>
            <a:endParaRPr sz="1500" dirty="0"/>
          </a:p>
          <a:p>
            <a:pPr marL="457200" lvl="0" indent="-323850" algn="l" rtl="0">
              <a:lnSpc>
                <a:spcPct val="150000"/>
              </a:lnSpc>
              <a:spcBef>
                <a:spcPts val="0"/>
              </a:spcBef>
              <a:spcAft>
                <a:spcPts val="0"/>
              </a:spcAft>
              <a:buSzPts val="1500"/>
              <a:buChar char="●"/>
            </a:pPr>
            <a:r>
              <a:rPr lang="en" sz="1500" dirty="0"/>
              <a:t>Not all scrap collectors have smart phone to install and use Scrap Collector application</a:t>
            </a:r>
            <a:endParaRPr sz="1500" dirty="0"/>
          </a:p>
        </p:txBody>
      </p:sp>
      <p:pic>
        <p:nvPicPr>
          <p:cNvPr id="1303" name="Google Shape;1303;p74"/>
          <p:cNvPicPr preferRelativeResize="0"/>
          <p:nvPr/>
        </p:nvPicPr>
        <p:blipFill>
          <a:blip r:embed="rId3">
            <a:alphaModFix/>
          </a:blip>
          <a:stretch>
            <a:fillRect/>
          </a:stretch>
        </p:blipFill>
        <p:spPr>
          <a:xfrm>
            <a:off x="771525" y="2949875"/>
            <a:ext cx="1094275" cy="1150350"/>
          </a:xfrm>
          <a:prstGeom prst="rect">
            <a:avLst/>
          </a:prstGeom>
          <a:noFill/>
          <a:ln>
            <a:noFill/>
          </a:ln>
        </p:spPr>
      </p:pic>
      <p:pic>
        <p:nvPicPr>
          <p:cNvPr id="1304" name="Google Shape;1304;p74"/>
          <p:cNvPicPr preferRelativeResize="0"/>
          <p:nvPr/>
        </p:nvPicPr>
        <p:blipFill>
          <a:blip r:embed="rId4">
            <a:alphaModFix/>
          </a:blip>
          <a:stretch>
            <a:fillRect/>
          </a:stretch>
        </p:blipFill>
        <p:spPr>
          <a:xfrm>
            <a:off x="771525" y="888599"/>
            <a:ext cx="1094275" cy="11503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00"/>
                                        </p:tgtEl>
                                        <p:attrNameLst>
                                          <p:attrName>style.visibility</p:attrName>
                                        </p:attrNameLst>
                                      </p:cBhvr>
                                      <p:to>
                                        <p:strVal val="visible"/>
                                      </p:to>
                                    </p:set>
                                    <p:animEffect transition="in" filter="fade">
                                      <p:cBhvr>
                                        <p:cTn id="7" dur="1000"/>
                                        <p:tgtEl>
                                          <p:spTgt spid="130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02"/>
                                        </p:tgtEl>
                                        <p:attrNameLst>
                                          <p:attrName>style.visibility</p:attrName>
                                        </p:attrNameLst>
                                      </p:cBhvr>
                                      <p:to>
                                        <p:strVal val="visible"/>
                                      </p:to>
                                    </p:set>
                                    <p:animEffect transition="in" filter="fade">
                                      <p:cBhvr>
                                        <p:cTn id="12" dur="1000"/>
                                        <p:tgtEl>
                                          <p:spTgt spid="13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A0EBFF"/>
        </a:solidFill>
        <a:effectLst/>
      </p:bgPr>
    </p:bg>
    <p:spTree>
      <p:nvGrpSpPr>
        <p:cNvPr id="1" name="Shape 1308"/>
        <p:cNvGrpSpPr/>
        <p:nvPr/>
      </p:nvGrpSpPr>
      <p:grpSpPr>
        <a:xfrm>
          <a:off x="0" y="0"/>
          <a:ext cx="0" cy="0"/>
          <a:chOff x="0" y="0"/>
          <a:chExt cx="0" cy="0"/>
        </a:xfrm>
      </p:grpSpPr>
      <p:sp>
        <p:nvSpPr>
          <p:cNvPr id="1309" name="Google Shape;1309;p75"/>
          <p:cNvSpPr txBox="1">
            <a:spLocks noGrp="1"/>
          </p:cNvSpPr>
          <p:nvPr>
            <p:ph type="title"/>
          </p:nvPr>
        </p:nvSpPr>
        <p:spPr>
          <a:xfrm>
            <a:off x="956525" y="2253825"/>
            <a:ext cx="3418800" cy="77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FUTURE PLAN</a:t>
            </a:r>
            <a:endParaRPr/>
          </a:p>
        </p:txBody>
      </p:sp>
      <p:sp>
        <p:nvSpPr>
          <p:cNvPr id="1310" name="Google Shape;1310;p75"/>
          <p:cNvSpPr txBox="1">
            <a:spLocks noGrp="1"/>
          </p:cNvSpPr>
          <p:nvPr>
            <p:ph type="title" idx="2"/>
          </p:nvPr>
        </p:nvSpPr>
        <p:spPr>
          <a:xfrm>
            <a:off x="956525" y="458050"/>
            <a:ext cx="4049400" cy="196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grpSp>
        <p:nvGrpSpPr>
          <p:cNvPr id="1311" name="Google Shape;1311;p75"/>
          <p:cNvGrpSpPr/>
          <p:nvPr/>
        </p:nvGrpSpPr>
        <p:grpSpPr>
          <a:xfrm flipH="1">
            <a:off x="1075264" y="2286756"/>
            <a:ext cx="446222" cy="77476"/>
            <a:chOff x="6146875" y="1767300"/>
            <a:chExt cx="331025" cy="57475"/>
          </a:xfrm>
        </p:grpSpPr>
        <p:sp>
          <p:nvSpPr>
            <p:cNvPr id="1312" name="Google Shape;1312;p75"/>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5"/>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75"/>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 name="Google Shape;1315;p75"/>
          <p:cNvGrpSpPr/>
          <p:nvPr/>
        </p:nvGrpSpPr>
        <p:grpSpPr>
          <a:xfrm>
            <a:off x="4924720" y="939587"/>
            <a:ext cx="3660543" cy="3407892"/>
            <a:chOff x="374725" y="472500"/>
            <a:chExt cx="5903150" cy="5091725"/>
          </a:xfrm>
        </p:grpSpPr>
        <p:sp>
          <p:nvSpPr>
            <p:cNvPr id="1316" name="Google Shape;1316;p75"/>
            <p:cNvSpPr/>
            <p:nvPr/>
          </p:nvSpPr>
          <p:spPr>
            <a:xfrm>
              <a:off x="1086725" y="878225"/>
              <a:ext cx="633750" cy="330700"/>
            </a:xfrm>
            <a:custGeom>
              <a:avLst/>
              <a:gdLst/>
              <a:ahLst/>
              <a:cxnLst/>
              <a:rect l="l" t="t" r="r" b="b"/>
              <a:pathLst>
                <a:path w="25350" h="13228" extrusionOk="0">
                  <a:moveTo>
                    <a:pt x="12740" y="0"/>
                  </a:moveTo>
                  <a:cubicBezTo>
                    <a:pt x="10895" y="0"/>
                    <a:pt x="9228" y="774"/>
                    <a:pt x="8061" y="2036"/>
                  </a:cubicBezTo>
                  <a:cubicBezTo>
                    <a:pt x="7269" y="2874"/>
                    <a:pt x="6167" y="3336"/>
                    <a:pt x="5011" y="3336"/>
                  </a:cubicBezTo>
                  <a:cubicBezTo>
                    <a:pt x="4968" y="3336"/>
                    <a:pt x="4925" y="3335"/>
                    <a:pt x="4882" y="3334"/>
                  </a:cubicBezTo>
                  <a:lnTo>
                    <a:pt x="4728" y="3334"/>
                  </a:lnTo>
                  <a:cubicBezTo>
                    <a:pt x="2120" y="3334"/>
                    <a:pt x="1" y="5441"/>
                    <a:pt x="1" y="8037"/>
                  </a:cubicBezTo>
                  <a:cubicBezTo>
                    <a:pt x="1" y="10644"/>
                    <a:pt x="2120" y="12752"/>
                    <a:pt x="4728" y="12752"/>
                  </a:cubicBezTo>
                  <a:cubicBezTo>
                    <a:pt x="6192" y="12752"/>
                    <a:pt x="7502" y="12085"/>
                    <a:pt x="8359" y="11049"/>
                  </a:cubicBezTo>
                  <a:cubicBezTo>
                    <a:pt x="9502" y="12121"/>
                    <a:pt x="11050" y="12775"/>
                    <a:pt x="12740" y="12775"/>
                  </a:cubicBezTo>
                  <a:cubicBezTo>
                    <a:pt x="13669" y="12775"/>
                    <a:pt x="14550" y="12573"/>
                    <a:pt x="15348" y="12216"/>
                  </a:cubicBezTo>
                  <a:cubicBezTo>
                    <a:pt x="16086" y="12847"/>
                    <a:pt x="17050" y="13228"/>
                    <a:pt x="18098" y="13228"/>
                  </a:cubicBezTo>
                  <a:cubicBezTo>
                    <a:pt x="19467" y="13228"/>
                    <a:pt x="20682" y="12585"/>
                    <a:pt x="21444" y="11573"/>
                  </a:cubicBezTo>
                  <a:cubicBezTo>
                    <a:pt x="21861" y="11966"/>
                    <a:pt x="22420" y="12216"/>
                    <a:pt x="23039" y="12216"/>
                  </a:cubicBezTo>
                  <a:cubicBezTo>
                    <a:pt x="24313" y="12216"/>
                    <a:pt x="25349" y="11180"/>
                    <a:pt x="25349" y="9906"/>
                  </a:cubicBezTo>
                  <a:cubicBezTo>
                    <a:pt x="25349" y="8632"/>
                    <a:pt x="24313" y="7596"/>
                    <a:pt x="23039" y="7596"/>
                  </a:cubicBezTo>
                  <a:lnTo>
                    <a:pt x="23027" y="7596"/>
                  </a:lnTo>
                  <a:cubicBezTo>
                    <a:pt x="22504" y="7596"/>
                    <a:pt x="22003" y="7346"/>
                    <a:pt x="21730" y="6894"/>
                  </a:cubicBezTo>
                  <a:cubicBezTo>
                    <a:pt x="21325" y="6203"/>
                    <a:pt x="20741" y="5644"/>
                    <a:pt x="20027" y="5286"/>
                  </a:cubicBezTo>
                  <a:cubicBezTo>
                    <a:pt x="19384" y="4953"/>
                    <a:pt x="18872" y="4417"/>
                    <a:pt x="18574" y="3762"/>
                  </a:cubicBezTo>
                  <a:cubicBezTo>
                    <a:pt x="17562" y="1536"/>
                    <a:pt x="15336" y="0"/>
                    <a:pt x="12740" y="0"/>
                  </a:cubicBezTo>
                  <a:close/>
                </a:path>
              </a:pathLst>
            </a:custGeom>
            <a:solidFill>
              <a:srgbClr val="A0E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75"/>
            <p:cNvSpPr/>
            <p:nvPr/>
          </p:nvSpPr>
          <p:spPr>
            <a:xfrm>
              <a:off x="5475375" y="1268150"/>
              <a:ext cx="633725" cy="331000"/>
            </a:xfrm>
            <a:custGeom>
              <a:avLst/>
              <a:gdLst/>
              <a:ahLst/>
              <a:cxnLst/>
              <a:rect l="l" t="t" r="r" b="b"/>
              <a:pathLst>
                <a:path w="25349" h="13240" extrusionOk="0">
                  <a:moveTo>
                    <a:pt x="12728" y="0"/>
                  </a:moveTo>
                  <a:cubicBezTo>
                    <a:pt x="10883" y="0"/>
                    <a:pt x="9216" y="786"/>
                    <a:pt x="8049" y="2036"/>
                  </a:cubicBezTo>
                  <a:cubicBezTo>
                    <a:pt x="7266" y="2876"/>
                    <a:pt x="6191" y="3337"/>
                    <a:pt x="5050" y="3337"/>
                  </a:cubicBezTo>
                  <a:cubicBezTo>
                    <a:pt x="4994" y="3337"/>
                    <a:pt x="4938" y="3336"/>
                    <a:pt x="4882" y="3334"/>
                  </a:cubicBezTo>
                  <a:lnTo>
                    <a:pt x="4715" y="3334"/>
                  </a:lnTo>
                  <a:cubicBezTo>
                    <a:pt x="2108" y="3334"/>
                    <a:pt x="0" y="5441"/>
                    <a:pt x="0" y="8049"/>
                  </a:cubicBezTo>
                  <a:cubicBezTo>
                    <a:pt x="0" y="10644"/>
                    <a:pt x="2108" y="12764"/>
                    <a:pt x="4715" y="12764"/>
                  </a:cubicBezTo>
                  <a:cubicBezTo>
                    <a:pt x="6180" y="12764"/>
                    <a:pt x="7490" y="12097"/>
                    <a:pt x="8359" y="11049"/>
                  </a:cubicBezTo>
                  <a:cubicBezTo>
                    <a:pt x="9502" y="12121"/>
                    <a:pt x="11038" y="12776"/>
                    <a:pt x="12728" y="12776"/>
                  </a:cubicBezTo>
                  <a:cubicBezTo>
                    <a:pt x="13669" y="12776"/>
                    <a:pt x="14550" y="12573"/>
                    <a:pt x="15348" y="12216"/>
                  </a:cubicBezTo>
                  <a:cubicBezTo>
                    <a:pt x="16086" y="12859"/>
                    <a:pt x="17038" y="13240"/>
                    <a:pt x="18098" y="13240"/>
                  </a:cubicBezTo>
                  <a:cubicBezTo>
                    <a:pt x="19455" y="13240"/>
                    <a:pt x="20670" y="12585"/>
                    <a:pt x="21444" y="11585"/>
                  </a:cubicBezTo>
                  <a:cubicBezTo>
                    <a:pt x="21860" y="11978"/>
                    <a:pt x="22420" y="12216"/>
                    <a:pt x="23039" y="12216"/>
                  </a:cubicBezTo>
                  <a:cubicBezTo>
                    <a:pt x="24313" y="12216"/>
                    <a:pt x="25349" y="11180"/>
                    <a:pt x="25349" y="9906"/>
                  </a:cubicBezTo>
                  <a:cubicBezTo>
                    <a:pt x="25349" y="8632"/>
                    <a:pt x="24313" y="7596"/>
                    <a:pt x="23039" y="7596"/>
                  </a:cubicBezTo>
                  <a:lnTo>
                    <a:pt x="23027" y="7596"/>
                  </a:lnTo>
                  <a:cubicBezTo>
                    <a:pt x="22503" y="7596"/>
                    <a:pt x="21991" y="7346"/>
                    <a:pt x="21729" y="6894"/>
                  </a:cubicBezTo>
                  <a:cubicBezTo>
                    <a:pt x="21325" y="6215"/>
                    <a:pt x="20729" y="5656"/>
                    <a:pt x="20027" y="5287"/>
                  </a:cubicBezTo>
                  <a:cubicBezTo>
                    <a:pt x="19384" y="4953"/>
                    <a:pt x="18860" y="4429"/>
                    <a:pt x="18562" y="3763"/>
                  </a:cubicBezTo>
                  <a:cubicBezTo>
                    <a:pt x="17562" y="1548"/>
                    <a:pt x="15324" y="0"/>
                    <a:pt x="12728" y="0"/>
                  </a:cubicBezTo>
                  <a:close/>
                </a:path>
              </a:pathLst>
            </a:custGeom>
            <a:solidFill>
              <a:srgbClr val="A0E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75"/>
            <p:cNvSpPr/>
            <p:nvPr/>
          </p:nvSpPr>
          <p:spPr>
            <a:xfrm>
              <a:off x="384850" y="3958950"/>
              <a:ext cx="633750" cy="331025"/>
            </a:xfrm>
            <a:custGeom>
              <a:avLst/>
              <a:gdLst/>
              <a:ahLst/>
              <a:cxnLst/>
              <a:rect l="l" t="t" r="r" b="b"/>
              <a:pathLst>
                <a:path w="25350" h="13241" extrusionOk="0">
                  <a:moveTo>
                    <a:pt x="12740" y="0"/>
                  </a:moveTo>
                  <a:cubicBezTo>
                    <a:pt x="10883" y="0"/>
                    <a:pt x="9216" y="786"/>
                    <a:pt x="8049" y="2036"/>
                  </a:cubicBezTo>
                  <a:cubicBezTo>
                    <a:pt x="7277" y="2866"/>
                    <a:pt x="6190" y="3337"/>
                    <a:pt x="5047" y="3337"/>
                  </a:cubicBezTo>
                  <a:cubicBezTo>
                    <a:pt x="4992" y="3337"/>
                    <a:pt x="4937" y="3336"/>
                    <a:pt x="4882" y="3334"/>
                  </a:cubicBezTo>
                  <a:lnTo>
                    <a:pt x="4716" y="3334"/>
                  </a:lnTo>
                  <a:cubicBezTo>
                    <a:pt x="2108" y="3334"/>
                    <a:pt x="1" y="5442"/>
                    <a:pt x="1" y="8049"/>
                  </a:cubicBezTo>
                  <a:cubicBezTo>
                    <a:pt x="1" y="10645"/>
                    <a:pt x="2108" y="12752"/>
                    <a:pt x="4716" y="12752"/>
                  </a:cubicBezTo>
                  <a:cubicBezTo>
                    <a:pt x="6180" y="12752"/>
                    <a:pt x="7490" y="12085"/>
                    <a:pt x="8359" y="11049"/>
                  </a:cubicBezTo>
                  <a:cubicBezTo>
                    <a:pt x="9502" y="12121"/>
                    <a:pt x="11038" y="12776"/>
                    <a:pt x="12740" y="12776"/>
                  </a:cubicBezTo>
                  <a:cubicBezTo>
                    <a:pt x="13669" y="12776"/>
                    <a:pt x="14550" y="12573"/>
                    <a:pt x="15348" y="12216"/>
                  </a:cubicBezTo>
                  <a:cubicBezTo>
                    <a:pt x="16086" y="12847"/>
                    <a:pt x="17051" y="13240"/>
                    <a:pt x="18098" y="13240"/>
                  </a:cubicBezTo>
                  <a:cubicBezTo>
                    <a:pt x="19456" y="13240"/>
                    <a:pt x="20670" y="12585"/>
                    <a:pt x="21444" y="11585"/>
                  </a:cubicBezTo>
                  <a:cubicBezTo>
                    <a:pt x="21861" y="11966"/>
                    <a:pt x="22420" y="12216"/>
                    <a:pt x="23039" y="12216"/>
                  </a:cubicBezTo>
                  <a:cubicBezTo>
                    <a:pt x="24313" y="12216"/>
                    <a:pt x="25349" y="11180"/>
                    <a:pt x="25349" y="9906"/>
                  </a:cubicBezTo>
                  <a:cubicBezTo>
                    <a:pt x="25349" y="8633"/>
                    <a:pt x="24313" y="7597"/>
                    <a:pt x="23039" y="7597"/>
                  </a:cubicBezTo>
                  <a:lnTo>
                    <a:pt x="23027" y="7597"/>
                  </a:lnTo>
                  <a:cubicBezTo>
                    <a:pt x="22504" y="7597"/>
                    <a:pt x="22004" y="7347"/>
                    <a:pt x="21730" y="6894"/>
                  </a:cubicBezTo>
                  <a:cubicBezTo>
                    <a:pt x="21325" y="6204"/>
                    <a:pt x="20730" y="5644"/>
                    <a:pt x="20027" y="5287"/>
                  </a:cubicBezTo>
                  <a:cubicBezTo>
                    <a:pt x="19384" y="4953"/>
                    <a:pt x="18872" y="4418"/>
                    <a:pt x="18575" y="3763"/>
                  </a:cubicBezTo>
                  <a:cubicBezTo>
                    <a:pt x="17563" y="1548"/>
                    <a:pt x="15336" y="0"/>
                    <a:pt x="12740" y="0"/>
                  </a:cubicBezTo>
                  <a:close/>
                </a:path>
              </a:pathLst>
            </a:custGeom>
            <a:solidFill>
              <a:srgbClr val="A0E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75"/>
            <p:cNvSpPr/>
            <p:nvPr/>
          </p:nvSpPr>
          <p:spPr>
            <a:xfrm>
              <a:off x="5922150" y="1734275"/>
              <a:ext cx="79800" cy="61925"/>
            </a:xfrm>
            <a:custGeom>
              <a:avLst/>
              <a:gdLst/>
              <a:ahLst/>
              <a:cxnLst/>
              <a:rect l="l" t="t" r="r" b="b"/>
              <a:pathLst>
                <a:path w="3192" h="2477" extrusionOk="0">
                  <a:moveTo>
                    <a:pt x="1596" y="0"/>
                  </a:moveTo>
                  <a:cubicBezTo>
                    <a:pt x="13" y="0"/>
                    <a:pt x="1" y="2477"/>
                    <a:pt x="1596" y="2477"/>
                  </a:cubicBezTo>
                  <a:cubicBezTo>
                    <a:pt x="3192" y="2477"/>
                    <a:pt x="3192" y="0"/>
                    <a:pt x="1596" y="0"/>
                  </a:cubicBezTo>
                  <a:close/>
                </a:path>
              </a:pathLst>
            </a:custGeom>
            <a:solidFill>
              <a:srgbClr val="00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75"/>
            <p:cNvSpPr/>
            <p:nvPr/>
          </p:nvSpPr>
          <p:spPr>
            <a:xfrm>
              <a:off x="5782250" y="1734275"/>
              <a:ext cx="79500" cy="61925"/>
            </a:xfrm>
            <a:custGeom>
              <a:avLst/>
              <a:gdLst/>
              <a:ahLst/>
              <a:cxnLst/>
              <a:rect l="l" t="t" r="r" b="b"/>
              <a:pathLst>
                <a:path w="3180" h="2477" extrusionOk="0">
                  <a:moveTo>
                    <a:pt x="1596" y="0"/>
                  </a:moveTo>
                  <a:cubicBezTo>
                    <a:pt x="1" y="0"/>
                    <a:pt x="1" y="2477"/>
                    <a:pt x="1596" y="2477"/>
                  </a:cubicBezTo>
                  <a:cubicBezTo>
                    <a:pt x="3180" y="2477"/>
                    <a:pt x="3180" y="0"/>
                    <a:pt x="1596" y="0"/>
                  </a:cubicBezTo>
                  <a:close/>
                </a:path>
              </a:pathLst>
            </a:custGeom>
            <a:solidFill>
              <a:srgbClr val="00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75"/>
            <p:cNvSpPr/>
            <p:nvPr/>
          </p:nvSpPr>
          <p:spPr>
            <a:xfrm>
              <a:off x="6058175" y="1734275"/>
              <a:ext cx="79800" cy="61925"/>
            </a:xfrm>
            <a:custGeom>
              <a:avLst/>
              <a:gdLst/>
              <a:ahLst/>
              <a:cxnLst/>
              <a:rect l="l" t="t" r="r" b="b"/>
              <a:pathLst>
                <a:path w="3192" h="2477" extrusionOk="0">
                  <a:moveTo>
                    <a:pt x="1596" y="0"/>
                  </a:moveTo>
                  <a:cubicBezTo>
                    <a:pt x="1" y="0"/>
                    <a:pt x="1" y="2477"/>
                    <a:pt x="1596" y="2477"/>
                  </a:cubicBezTo>
                  <a:cubicBezTo>
                    <a:pt x="3192" y="2477"/>
                    <a:pt x="3192" y="0"/>
                    <a:pt x="1596" y="0"/>
                  </a:cubicBezTo>
                  <a:close/>
                </a:path>
              </a:pathLst>
            </a:custGeom>
            <a:solidFill>
              <a:srgbClr val="00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75"/>
            <p:cNvSpPr/>
            <p:nvPr/>
          </p:nvSpPr>
          <p:spPr>
            <a:xfrm>
              <a:off x="1596325" y="1410425"/>
              <a:ext cx="79800" cy="61925"/>
            </a:xfrm>
            <a:custGeom>
              <a:avLst/>
              <a:gdLst/>
              <a:ahLst/>
              <a:cxnLst/>
              <a:rect l="l" t="t" r="r" b="b"/>
              <a:pathLst>
                <a:path w="3192" h="2477" extrusionOk="0">
                  <a:moveTo>
                    <a:pt x="1596" y="0"/>
                  </a:moveTo>
                  <a:cubicBezTo>
                    <a:pt x="0" y="0"/>
                    <a:pt x="0" y="2477"/>
                    <a:pt x="1596" y="2477"/>
                  </a:cubicBezTo>
                  <a:cubicBezTo>
                    <a:pt x="3191" y="2477"/>
                    <a:pt x="3191" y="0"/>
                    <a:pt x="1596" y="0"/>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5"/>
            <p:cNvSpPr/>
            <p:nvPr/>
          </p:nvSpPr>
          <p:spPr>
            <a:xfrm>
              <a:off x="1456125" y="1410425"/>
              <a:ext cx="79800" cy="61925"/>
            </a:xfrm>
            <a:custGeom>
              <a:avLst/>
              <a:gdLst/>
              <a:ahLst/>
              <a:cxnLst/>
              <a:rect l="l" t="t" r="r" b="b"/>
              <a:pathLst>
                <a:path w="3192" h="2477" extrusionOk="0">
                  <a:moveTo>
                    <a:pt x="1596" y="0"/>
                  </a:moveTo>
                  <a:cubicBezTo>
                    <a:pt x="12" y="0"/>
                    <a:pt x="0" y="2477"/>
                    <a:pt x="1596" y="2477"/>
                  </a:cubicBezTo>
                  <a:cubicBezTo>
                    <a:pt x="3191" y="2477"/>
                    <a:pt x="3191" y="0"/>
                    <a:pt x="1596" y="0"/>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5"/>
            <p:cNvSpPr/>
            <p:nvPr/>
          </p:nvSpPr>
          <p:spPr>
            <a:xfrm>
              <a:off x="1732350" y="1410425"/>
              <a:ext cx="79800" cy="61925"/>
            </a:xfrm>
            <a:custGeom>
              <a:avLst/>
              <a:gdLst/>
              <a:ahLst/>
              <a:cxnLst/>
              <a:rect l="l" t="t" r="r" b="b"/>
              <a:pathLst>
                <a:path w="3192" h="2477" extrusionOk="0">
                  <a:moveTo>
                    <a:pt x="1596" y="0"/>
                  </a:moveTo>
                  <a:cubicBezTo>
                    <a:pt x="0" y="0"/>
                    <a:pt x="0" y="2477"/>
                    <a:pt x="1596" y="2477"/>
                  </a:cubicBezTo>
                  <a:cubicBezTo>
                    <a:pt x="3179" y="2477"/>
                    <a:pt x="3191" y="0"/>
                    <a:pt x="1596" y="0"/>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75"/>
            <p:cNvSpPr/>
            <p:nvPr/>
          </p:nvSpPr>
          <p:spPr>
            <a:xfrm>
              <a:off x="514925" y="3691050"/>
              <a:ext cx="79800" cy="61950"/>
            </a:xfrm>
            <a:custGeom>
              <a:avLst/>
              <a:gdLst/>
              <a:ahLst/>
              <a:cxnLst/>
              <a:rect l="l" t="t" r="r" b="b"/>
              <a:pathLst>
                <a:path w="3192" h="2478" extrusionOk="0">
                  <a:moveTo>
                    <a:pt x="1596" y="1"/>
                  </a:moveTo>
                  <a:cubicBezTo>
                    <a:pt x="1" y="1"/>
                    <a:pt x="1" y="2477"/>
                    <a:pt x="1596" y="2477"/>
                  </a:cubicBezTo>
                  <a:cubicBezTo>
                    <a:pt x="3180" y="2477"/>
                    <a:pt x="3192" y="1"/>
                    <a:pt x="1596"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75"/>
            <p:cNvSpPr/>
            <p:nvPr/>
          </p:nvSpPr>
          <p:spPr>
            <a:xfrm>
              <a:off x="374725" y="3691050"/>
              <a:ext cx="79800" cy="61950"/>
            </a:xfrm>
            <a:custGeom>
              <a:avLst/>
              <a:gdLst/>
              <a:ahLst/>
              <a:cxnLst/>
              <a:rect l="l" t="t" r="r" b="b"/>
              <a:pathLst>
                <a:path w="3192" h="2478" extrusionOk="0">
                  <a:moveTo>
                    <a:pt x="1596" y="1"/>
                  </a:moveTo>
                  <a:cubicBezTo>
                    <a:pt x="13" y="1"/>
                    <a:pt x="1" y="2477"/>
                    <a:pt x="1596" y="2477"/>
                  </a:cubicBezTo>
                  <a:cubicBezTo>
                    <a:pt x="3192" y="2477"/>
                    <a:pt x="3192" y="1"/>
                    <a:pt x="1596"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75"/>
            <p:cNvSpPr/>
            <p:nvPr/>
          </p:nvSpPr>
          <p:spPr>
            <a:xfrm>
              <a:off x="650950" y="3691050"/>
              <a:ext cx="79500" cy="61950"/>
            </a:xfrm>
            <a:custGeom>
              <a:avLst/>
              <a:gdLst/>
              <a:ahLst/>
              <a:cxnLst/>
              <a:rect l="l" t="t" r="r" b="b"/>
              <a:pathLst>
                <a:path w="3180" h="2478" extrusionOk="0">
                  <a:moveTo>
                    <a:pt x="1596" y="1"/>
                  </a:moveTo>
                  <a:cubicBezTo>
                    <a:pt x="1" y="1"/>
                    <a:pt x="1" y="2477"/>
                    <a:pt x="1596" y="2477"/>
                  </a:cubicBezTo>
                  <a:cubicBezTo>
                    <a:pt x="3180" y="2477"/>
                    <a:pt x="3180" y="1"/>
                    <a:pt x="1596"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75"/>
            <p:cNvSpPr/>
            <p:nvPr/>
          </p:nvSpPr>
          <p:spPr>
            <a:xfrm>
              <a:off x="6198375" y="1177950"/>
              <a:ext cx="79500" cy="61950"/>
            </a:xfrm>
            <a:custGeom>
              <a:avLst/>
              <a:gdLst/>
              <a:ahLst/>
              <a:cxnLst/>
              <a:rect l="l" t="t" r="r" b="b"/>
              <a:pathLst>
                <a:path w="3180" h="2478" extrusionOk="0">
                  <a:moveTo>
                    <a:pt x="1596" y="1"/>
                  </a:moveTo>
                  <a:cubicBezTo>
                    <a:pt x="1" y="1"/>
                    <a:pt x="1" y="2477"/>
                    <a:pt x="1596" y="2477"/>
                  </a:cubicBezTo>
                  <a:cubicBezTo>
                    <a:pt x="3180" y="2477"/>
                    <a:pt x="3180" y="1"/>
                    <a:pt x="1596"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75"/>
            <p:cNvSpPr/>
            <p:nvPr/>
          </p:nvSpPr>
          <p:spPr>
            <a:xfrm>
              <a:off x="6058175" y="1177950"/>
              <a:ext cx="79800" cy="61950"/>
            </a:xfrm>
            <a:custGeom>
              <a:avLst/>
              <a:gdLst/>
              <a:ahLst/>
              <a:cxnLst/>
              <a:rect l="l" t="t" r="r" b="b"/>
              <a:pathLst>
                <a:path w="3192" h="2478" extrusionOk="0">
                  <a:moveTo>
                    <a:pt x="1596" y="1"/>
                  </a:moveTo>
                  <a:cubicBezTo>
                    <a:pt x="1" y="1"/>
                    <a:pt x="1" y="2477"/>
                    <a:pt x="1596" y="2477"/>
                  </a:cubicBezTo>
                  <a:cubicBezTo>
                    <a:pt x="3192" y="2477"/>
                    <a:pt x="3192" y="1"/>
                    <a:pt x="1596"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75"/>
            <p:cNvSpPr/>
            <p:nvPr/>
          </p:nvSpPr>
          <p:spPr>
            <a:xfrm>
              <a:off x="2638125" y="472500"/>
              <a:ext cx="79500" cy="61950"/>
            </a:xfrm>
            <a:custGeom>
              <a:avLst/>
              <a:gdLst/>
              <a:ahLst/>
              <a:cxnLst/>
              <a:rect l="l" t="t" r="r" b="b"/>
              <a:pathLst>
                <a:path w="3180" h="2478" extrusionOk="0">
                  <a:moveTo>
                    <a:pt x="1596" y="1"/>
                  </a:moveTo>
                  <a:cubicBezTo>
                    <a:pt x="0" y="1"/>
                    <a:pt x="0" y="2477"/>
                    <a:pt x="1596" y="2477"/>
                  </a:cubicBezTo>
                  <a:cubicBezTo>
                    <a:pt x="3179" y="2477"/>
                    <a:pt x="3179" y="1"/>
                    <a:pt x="1596"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75"/>
            <p:cNvSpPr/>
            <p:nvPr/>
          </p:nvSpPr>
          <p:spPr>
            <a:xfrm>
              <a:off x="2497925" y="472500"/>
              <a:ext cx="79800" cy="61950"/>
            </a:xfrm>
            <a:custGeom>
              <a:avLst/>
              <a:gdLst/>
              <a:ahLst/>
              <a:cxnLst/>
              <a:rect l="l" t="t" r="r" b="b"/>
              <a:pathLst>
                <a:path w="3192" h="2478" extrusionOk="0">
                  <a:moveTo>
                    <a:pt x="1596" y="1"/>
                  </a:moveTo>
                  <a:cubicBezTo>
                    <a:pt x="0" y="1"/>
                    <a:pt x="0" y="2477"/>
                    <a:pt x="1596" y="2477"/>
                  </a:cubicBezTo>
                  <a:cubicBezTo>
                    <a:pt x="3191" y="2477"/>
                    <a:pt x="3191" y="1"/>
                    <a:pt x="1596"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75"/>
            <p:cNvSpPr/>
            <p:nvPr/>
          </p:nvSpPr>
          <p:spPr>
            <a:xfrm>
              <a:off x="1765675" y="670150"/>
              <a:ext cx="1684175" cy="1723450"/>
            </a:xfrm>
            <a:custGeom>
              <a:avLst/>
              <a:gdLst/>
              <a:ahLst/>
              <a:cxnLst/>
              <a:rect l="l" t="t" r="r" b="b"/>
              <a:pathLst>
                <a:path w="67367" h="68938" extrusionOk="0">
                  <a:moveTo>
                    <a:pt x="67366" y="22992"/>
                  </a:moveTo>
                  <a:lnTo>
                    <a:pt x="37601" y="68938"/>
                  </a:lnTo>
                  <a:lnTo>
                    <a:pt x="1" y="45018"/>
                  </a:lnTo>
                  <a:lnTo>
                    <a:pt x="21908" y="12633"/>
                  </a:lnTo>
                  <a:cubicBezTo>
                    <a:pt x="27254" y="4739"/>
                    <a:pt x="36160" y="1"/>
                    <a:pt x="45697" y="1"/>
                  </a:cubicBezTo>
                  <a:lnTo>
                    <a:pt x="54091" y="1"/>
                  </a:lnTo>
                  <a:close/>
                </a:path>
              </a:pathLst>
            </a:custGeom>
            <a:solidFill>
              <a:srgbClr val="3BDA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75"/>
            <p:cNvSpPr/>
            <p:nvPr/>
          </p:nvSpPr>
          <p:spPr>
            <a:xfrm>
              <a:off x="1765675" y="670150"/>
              <a:ext cx="1684175" cy="1723450"/>
            </a:xfrm>
            <a:custGeom>
              <a:avLst/>
              <a:gdLst/>
              <a:ahLst/>
              <a:cxnLst/>
              <a:rect l="l" t="t" r="r" b="b"/>
              <a:pathLst>
                <a:path w="67367" h="68938" extrusionOk="0">
                  <a:moveTo>
                    <a:pt x="45697" y="1"/>
                  </a:moveTo>
                  <a:cubicBezTo>
                    <a:pt x="36160" y="1"/>
                    <a:pt x="27254" y="4739"/>
                    <a:pt x="21908" y="12633"/>
                  </a:cubicBezTo>
                  <a:lnTo>
                    <a:pt x="1" y="45018"/>
                  </a:lnTo>
                  <a:lnTo>
                    <a:pt x="37601" y="68938"/>
                  </a:lnTo>
                  <a:lnTo>
                    <a:pt x="67366" y="22992"/>
                  </a:lnTo>
                  <a:lnTo>
                    <a:pt x="54091" y="1"/>
                  </a:lnTo>
                  <a:close/>
                </a:path>
              </a:pathLst>
            </a:custGeom>
            <a:solidFill>
              <a:srgbClr val="A0E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75"/>
            <p:cNvSpPr/>
            <p:nvPr/>
          </p:nvSpPr>
          <p:spPr>
            <a:xfrm>
              <a:off x="1765675" y="1257725"/>
              <a:ext cx="1465100" cy="1135875"/>
            </a:xfrm>
            <a:custGeom>
              <a:avLst/>
              <a:gdLst/>
              <a:ahLst/>
              <a:cxnLst/>
              <a:rect l="l" t="t" r="r" b="b"/>
              <a:pathLst>
                <a:path w="58604" h="45435" extrusionOk="0">
                  <a:moveTo>
                    <a:pt x="14550" y="0"/>
                  </a:moveTo>
                  <a:lnTo>
                    <a:pt x="1" y="21515"/>
                  </a:lnTo>
                  <a:lnTo>
                    <a:pt x="37601" y="45435"/>
                  </a:lnTo>
                  <a:lnTo>
                    <a:pt x="58603" y="13026"/>
                  </a:lnTo>
                  <a:cubicBezTo>
                    <a:pt x="58520" y="12954"/>
                    <a:pt x="58461" y="12883"/>
                    <a:pt x="58377" y="12812"/>
                  </a:cubicBezTo>
                  <a:cubicBezTo>
                    <a:pt x="56236" y="10836"/>
                    <a:pt x="53362" y="9568"/>
                    <a:pt x="50479" y="9568"/>
                  </a:cubicBezTo>
                  <a:cubicBezTo>
                    <a:pt x="49835" y="9568"/>
                    <a:pt x="49191" y="9631"/>
                    <a:pt x="48555" y="9764"/>
                  </a:cubicBezTo>
                  <a:cubicBezTo>
                    <a:pt x="44317" y="10647"/>
                    <a:pt x="40741" y="14397"/>
                    <a:pt x="36525" y="14397"/>
                  </a:cubicBezTo>
                  <a:cubicBezTo>
                    <a:pt x="36251" y="14397"/>
                    <a:pt x="35975" y="14381"/>
                    <a:pt x="35696" y="14347"/>
                  </a:cubicBezTo>
                  <a:cubicBezTo>
                    <a:pt x="32898" y="14014"/>
                    <a:pt x="30648" y="11954"/>
                    <a:pt x="28754" y="9883"/>
                  </a:cubicBezTo>
                  <a:cubicBezTo>
                    <a:pt x="25564" y="6406"/>
                    <a:pt x="22551" y="2429"/>
                    <a:pt x="18134" y="774"/>
                  </a:cubicBezTo>
                  <a:cubicBezTo>
                    <a:pt x="16979" y="334"/>
                    <a:pt x="15777" y="96"/>
                    <a:pt x="14550" y="0"/>
                  </a:cubicBezTo>
                  <a:close/>
                </a:path>
              </a:pathLst>
            </a:custGeom>
            <a:solidFill>
              <a:srgbClr val="40B4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75"/>
            <p:cNvSpPr/>
            <p:nvPr/>
          </p:nvSpPr>
          <p:spPr>
            <a:xfrm>
              <a:off x="2443150" y="670150"/>
              <a:ext cx="2655125" cy="1596350"/>
            </a:xfrm>
            <a:custGeom>
              <a:avLst/>
              <a:gdLst/>
              <a:ahLst/>
              <a:cxnLst/>
              <a:rect l="l" t="t" r="r" b="b"/>
              <a:pathLst>
                <a:path w="106205" h="63854" extrusionOk="0">
                  <a:moveTo>
                    <a:pt x="16526" y="1"/>
                  </a:moveTo>
                  <a:cubicBezTo>
                    <a:pt x="16753" y="13"/>
                    <a:pt x="16967" y="24"/>
                    <a:pt x="17193" y="36"/>
                  </a:cubicBezTo>
                  <a:cubicBezTo>
                    <a:pt x="10811" y="358"/>
                    <a:pt x="4787" y="2787"/>
                    <a:pt x="1" y="6859"/>
                  </a:cubicBezTo>
                  <a:cubicBezTo>
                    <a:pt x="4162" y="5154"/>
                    <a:pt x="7881" y="4476"/>
                    <a:pt x="11166" y="4476"/>
                  </a:cubicBezTo>
                  <a:cubicBezTo>
                    <a:pt x="22129" y="4476"/>
                    <a:pt x="28248" y="12031"/>
                    <a:pt x="29778" y="14193"/>
                  </a:cubicBezTo>
                  <a:cubicBezTo>
                    <a:pt x="30611" y="15574"/>
                    <a:pt x="31504" y="17086"/>
                    <a:pt x="32457" y="18753"/>
                  </a:cubicBezTo>
                  <a:lnTo>
                    <a:pt x="49757" y="48709"/>
                  </a:lnTo>
                  <a:lnTo>
                    <a:pt x="36053" y="56627"/>
                  </a:lnTo>
                  <a:lnTo>
                    <a:pt x="81582" y="63854"/>
                  </a:lnTo>
                  <a:lnTo>
                    <a:pt x="106204" y="16122"/>
                  </a:lnTo>
                  <a:lnTo>
                    <a:pt x="91917" y="24373"/>
                  </a:lnTo>
                  <a:lnTo>
                    <a:pt x="86976" y="15824"/>
                  </a:lnTo>
                  <a:cubicBezTo>
                    <a:pt x="81320" y="6037"/>
                    <a:pt x="70867" y="1"/>
                    <a:pt x="59567" y="1"/>
                  </a:cubicBezTo>
                  <a:close/>
                </a:path>
              </a:pathLst>
            </a:custGeom>
            <a:solidFill>
              <a:srgbClr val="40B4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75"/>
            <p:cNvSpPr/>
            <p:nvPr/>
          </p:nvSpPr>
          <p:spPr>
            <a:xfrm>
              <a:off x="3231950" y="975975"/>
              <a:ext cx="1866325" cy="771125"/>
            </a:xfrm>
            <a:custGeom>
              <a:avLst/>
              <a:gdLst/>
              <a:ahLst/>
              <a:cxnLst/>
              <a:rect l="l" t="t" r="r" b="b"/>
              <a:pathLst>
                <a:path w="74653" h="30845" extrusionOk="0">
                  <a:moveTo>
                    <a:pt x="35970" y="0"/>
                  </a:moveTo>
                  <a:cubicBezTo>
                    <a:pt x="34583" y="0"/>
                    <a:pt x="33176" y="289"/>
                    <a:pt x="31885" y="793"/>
                  </a:cubicBezTo>
                  <a:cubicBezTo>
                    <a:pt x="29182" y="1865"/>
                    <a:pt x="26896" y="3781"/>
                    <a:pt x="24777" y="5782"/>
                  </a:cubicBezTo>
                  <a:cubicBezTo>
                    <a:pt x="22878" y="7577"/>
                    <a:pt x="20586" y="9614"/>
                    <a:pt x="18110" y="9614"/>
                  </a:cubicBezTo>
                  <a:cubicBezTo>
                    <a:pt x="17729" y="9614"/>
                    <a:pt x="17344" y="9566"/>
                    <a:pt x="16955" y="9461"/>
                  </a:cubicBezTo>
                  <a:cubicBezTo>
                    <a:pt x="12871" y="8353"/>
                    <a:pt x="12240" y="2031"/>
                    <a:pt x="8239" y="662"/>
                  </a:cubicBezTo>
                  <a:cubicBezTo>
                    <a:pt x="7748" y="493"/>
                    <a:pt x="7254" y="416"/>
                    <a:pt x="6763" y="416"/>
                  </a:cubicBezTo>
                  <a:cubicBezTo>
                    <a:pt x="4316" y="416"/>
                    <a:pt x="1950" y="2338"/>
                    <a:pt x="393" y="4401"/>
                  </a:cubicBezTo>
                  <a:cubicBezTo>
                    <a:pt x="262" y="4579"/>
                    <a:pt x="131" y="4770"/>
                    <a:pt x="0" y="4948"/>
                  </a:cubicBezTo>
                  <a:cubicBezTo>
                    <a:pt x="298" y="5460"/>
                    <a:pt x="595" y="5972"/>
                    <a:pt x="905" y="6520"/>
                  </a:cubicBezTo>
                  <a:lnTo>
                    <a:pt x="14883" y="30725"/>
                  </a:lnTo>
                  <a:cubicBezTo>
                    <a:pt x="15788" y="30690"/>
                    <a:pt x="16693" y="30642"/>
                    <a:pt x="17586" y="30582"/>
                  </a:cubicBezTo>
                  <a:cubicBezTo>
                    <a:pt x="25184" y="30103"/>
                    <a:pt x="32801" y="29369"/>
                    <a:pt x="40400" y="29369"/>
                  </a:cubicBezTo>
                  <a:cubicBezTo>
                    <a:pt x="43185" y="29369"/>
                    <a:pt x="45967" y="29467"/>
                    <a:pt x="48744" y="29713"/>
                  </a:cubicBezTo>
                  <a:cubicBezTo>
                    <a:pt x="52685" y="30059"/>
                    <a:pt x="56757" y="30678"/>
                    <a:pt x="60746" y="30844"/>
                  </a:cubicBezTo>
                  <a:lnTo>
                    <a:pt x="74652" y="3889"/>
                  </a:lnTo>
                  <a:lnTo>
                    <a:pt x="60365" y="12140"/>
                  </a:lnTo>
                  <a:lnTo>
                    <a:pt x="58400" y="8746"/>
                  </a:lnTo>
                  <a:cubicBezTo>
                    <a:pt x="57626" y="9080"/>
                    <a:pt x="56829" y="9366"/>
                    <a:pt x="56007" y="9592"/>
                  </a:cubicBezTo>
                  <a:cubicBezTo>
                    <a:pt x="54926" y="9881"/>
                    <a:pt x="53791" y="10043"/>
                    <a:pt x="52664" y="10043"/>
                  </a:cubicBezTo>
                  <a:cubicBezTo>
                    <a:pt x="50824" y="10043"/>
                    <a:pt x="49008" y="9611"/>
                    <a:pt x="47494" y="8592"/>
                  </a:cubicBezTo>
                  <a:cubicBezTo>
                    <a:pt x="44613" y="6651"/>
                    <a:pt x="43255" y="2972"/>
                    <a:pt x="40303" y="1150"/>
                  </a:cubicBezTo>
                  <a:cubicBezTo>
                    <a:pt x="39004" y="351"/>
                    <a:pt x="37499" y="0"/>
                    <a:pt x="35970" y="0"/>
                  </a:cubicBezTo>
                  <a:close/>
                </a:path>
              </a:pathLst>
            </a:custGeom>
            <a:solidFill>
              <a:srgbClr val="75D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75"/>
            <p:cNvSpPr/>
            <p:nvPr/>
          </p:nvSpPr>
          <p:spPr>
            <a:xfrm>
              <a:off x="3429275" y="1280950"/>
              <a:ext cx="1463900" cy="563175"/>
            </a:xfrm>
            <a:custGeom>
              <a:avLst/>
              <a:gdLst/>
              <a:ahLst/>
              <a:cxnLst/>
              <a:rect l="l" t="t" r="r" b="b"/>
              <a:pathLst>
                <a:path w="58556" h="22527" extrusionOk="0">
                  <a:moveTo>
                    <a:pt x="41185" y="1000"/>
                  </a:moveTo>
                  <a:cubicBezTo>
                    <a:pt x="35898" y="0"/>
                    <a:pt x="30481" y="36"/>
                    <a:pt x="25111" y="286"/>
                  </a:cubicBezTo>
                  <a:cubicBezTo>
                    <a:pt x="21444" y="453"/>
                    <a:pt x="17777" y="726"/>
                    <a:pt x="14169" y="1405"/>
                  </a:cubicBezTo>
                  <a:cubicBezTo>
                    <a:pt x="9228" y="2334"/>
                    <a:pt x="4430" y="4048"/>
                    <a:pt x="1" y="6418"/>
                  </a:cubicBezTo>
                  <a:lnTo>
                    <a:pt x="6549" y="17764"/>
                  </a:lnTo>
                  <a:cubicBezTo>
                    <a:pt x="8133" y="18776"/>
                    <a:pt x="9800" y="19574"/>
                    <a:pt x="11479" y="20086"/>
                  </a:cubicBezTo>
                  <a:cubicBezTo>
                    <a:pt x="16527" y="21598"/>
                    <a:pt x="21897" y="21360"/>
                    <a:pt x="27159" y="21491"/>
                  </a:cubicBezTo>
                  <a:cubicBezTo>
                    <a:pt x="34148" y="21670"/>
                    <a:pt x="41185" y="22527"/>
                    <a:pt x="48114" y="21586"/>
                  </a:cubicBezTo>
                  <a:cubicBezTo>
                    <a:pt x="49305" y="21431"/>
                    <a:pt x="50495" y="21205"/>
                    <a:pt x="51686" y="20919"/>
                  </a:cubicBezTo>
                  <a:lnTo>
                    <a:pt x="58556" y="7608"/>
                  </a:lnTo>
                  <a:cubicBezTo>
                    <a:pt x="53031" y="4656"/>
                    <a:pt x="47304" y="2155"/>
                    <a:pt x="41185" y="1000"/>
                  </a:cubicBezTo>
                  <a:close/>
                </a:path>
              </a:pathLst>
            </a:custGeom>
            <a:solidFill>
              <a:srgbClr val="3BDA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75"/>
            <p:cNvSpPr/>
            <p:nvPr/>
          </p:nvSpPr>
          <p:spPr>
            <a:xfrm>
              <a:off x="4317500" y="2317075"/>
              <a:ext cx="1519250" cy="1733875"/>
            </a:xfrm>
            <a:custGeom>
              <a:avLst/>
              <a:gdLst/>
              <a:ahLst/>
              <a:cxnLst/>
              <a:rect l="l" t="t" r="r" b="b"/>
              <a:pathLst>
                <a:path w="60770" h="69355" extrusionOk="0">
                  <a:moveTo>
                    <a:pt x="24896" y="69355"/>
                  </a:moveTo>
                  <a:lnTo>
                    <a:pt x="0" y="20599"/>
                  </a:lnTo>
                  <a:lnTo>
                    <a:pt x="39505" y="1"/>
                  </a:lnTo>
                  <a:lnTo>
                    <a:pt x="56602" y="35172"/>
                  </a:lnTo>
                  <a:cubicBezTo>
                    <a:pt x="60770" y="43744"/>
                    <a:pt x="60412" y="53829"/>
                    <a:pt x="55638" y="62092"/>
                  </a:cubicBezTo>
                  <a:lnTo>
                    <a:pt x="51447" y="69355"/>
                  </a:lnTo>
                  <a:lnTo>
                    <a:pt x="24896" y="69355"/>
                  </a:lnTo>
                  <a:close/>
                </a:path>
              </a:pathLst>
            </a:custGeom>
            <a:solidFill>
              <a:srgbClr val="3BDA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75"/>
            <p:cNvSpPr/>
            <p:nvPr/>
          </p:nvSpPr>
          <p:spPr>
            <a:xfrm>
              <a:off x="4317500" y="2317075"/>
              <a:ext cx="1519250" cy="1733875"/>
            </a:xfrm>
            <a:custGeom>
              <a:avLst/>
              <a:gdLst/>
              <a:ahLst/>
              <a:cxnLst/>
              <a:rect l="l" t="t" r="r" b="b"/>
              <a:pathLst>
                <a:path w="60770" h="69355" extrusionOk="0">
                  <a:moveTo>
                    <a:pt x="24896" y="69355"/>
                  </a:moveTo>
                  <a:lnTo>
                    <a:pt x="0" y="20599"/>
                  </a:lnTo>
                  <a:lnTo>
                    <a:pt x="39505" y="1"/>
                  </a:lnTo>
                  <a:lnTo>
                    <a:pt x="56602" y="35172"/>
                  </a:lnTo>
                  <a:cubicBezTo>
                    <a:pt x="60770" y="43744"/>
                    <a:pt x="60412" y="53829"/>
                    <a:pt x="55638" y="62092"/>
                  </a:cubicBezTo>
                  <a:lnTo>
                    <a:pt x="51447" y="69355"/>
                  </a:lnTo>
                  <a:lnTo>
                    <a:pt x="24896" y="69355"/>
                  </a:lnTo>
                  <a:close/>
                </a:path>
              </a:pathLst>
            </a:custGeom>
            <a:solidFill>
              <a:srgbClr val="7CE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75"/>
            <p:cNvSpPr/>
            <p:nvPr/>
          </p:nvSpPr>
          <p:spPr>
            <a:xfrm>
              <a:off x="4377325" y="2801025"/>
              <a:ext cx="1418950" cy="872500"/>
            </a:xfrm>
            <a:custGeom>
              <a:avLst/>
              <a:gdLst/>
              <a:ahLst/>
              <a:cxnLst/>
              <a:rect l="l" t="t" r="r" b="b"/>
              <a:pathLst>
                <a:path w="56758" h="34900" extrusionOk="0">
                  <a:moveTo>
                    <a:pt x="29242" y="0"/>
                  </a:moveTo>
                  <a:cubicBezTo>
                    <a:pt x="28722" y="0"/>
                    <a:pt x="28204" y="67"/>
                    <a:pt x="27694" y="217"/>
                  </a:cubicBezTo>
                  <a:cubicBezTo>
                    <a:pt x="26444" y="598"/>
                    <a:pt x="25396" y="1431"/>
                    <a:pt x="24456" y="2324"/>
                  </a:cubicBezTo>
                  <a:cubicBezTo>
                    <a:pt x="23027" y="3681"/>
                    <a:pt x="21777" y="5217"/>
                    <a:pt x="20753" y="6884"/>
                  </a:cubicBezTo>
                  <a:cubicBezTo>
                    <a:pt x="19538" y="8884"/>
                    <a:pt x="18300" y="11313"/>
                    <a:pt x="15990" y="11706"/>
                  </a:cubicBezTo>
                  <a:cubicBezTo>
                    <a:pt x="15794" y="11739"/>
                    <a:pt x="15599" y="11755"/>
                    <a:pt x="15404" y="11755"/>
                  </a:cubicBezTo>
                  <a:cubicBezTo>
                    <a:pt x="13772" y="11755"/>
                    <a:pt x="12234" y="10647"/>
                    <a:pt x="11180" y="9349"/>
                  </a:cubicBezTo>
                  <a:cubicBezTo>
                    <a:pt x="9990" y="7896"/>
                    <a:pt x="9180" y="6158"/>
                    <a:pt x="7906" y="4789"/>
                  </a:cubicBezTo>
                  <a:cubicBezTo>
                    <a:pt x="6909" y="3707"/>
                    <a:pt x="5474" y="2867"/>
                    <a:pt x="4058" y="2867"/>
                  </a:cubicBezTo>
                  <a:cubicBezTo>
                    <a:pt x="3665" y="2867"/>
                    <a:pt x="3274" y="2932"/>
                    <a:pt x="2894" y="3074"/>
                  </a:cubicBezTo>
                  <a:cubicBezTo>
                    <a:pt x="1774" y="3491"/>
                    <a:pt x="989" y="4479"/>
                    <a:pt x="310" y="5455"/>
                  </a:cubicBezTo>
                  <a:cubicBezTo>
                    <a:pt x="203" y="5610"/>
                    <a:pt x="107" y="5777"/>
                    <a:pt x="0" y="5932"/>
                  </a:cubicBezTo>
                  <a:lnTo>
                    <a:pt x="14788" y="34899"/>
                  </a:lnTo>
                  <a:cubicBezTo>
                    <a:pt x="20050" y="32959"/>
                    <a:pt x="24908" y="29268"/>
                    <a:pt x="30504" y="28351"/>
                  </a:cubicBezTo>
                  <a:cubicBezTo>
                    <a:pt x="31659" y="28160"/>
                    <a:pt x="32820" y="28091"/>
                    <a:pt x="33984" y="28091"/>
                  </a:cubicBezTo>
                  <a:cubicBezTo>
                    <a:pt x="36992" y="28091"/>
                    <a:pt x="40024" y="28551"/>
                    <a:pt x="43043" y="28551"/>
                  </a:cubicBezTo>
                  <a:cubicBezTo>
                    <a:pt x="43289" y="28551"/>
                    <a:pt x="43534" y="28548"/>
                    <a:pt x="43780" y="28541"/>
                  </a:cubicBezTo>
                  <a:cubicBezTo>
                    <a:pt x="48447" y="28411"/>
                    <a:pt x="53150" y="26887"/>
                    <a:pt x="56757" y="23970"/>
                  </a:cubicBezTo>
                  <a:cubicBezTo>
                    <a:pt x="56317" y="21172"/>
                    <a:pt x="55472" y="18421"/>
                    <a:pt x="54209" y="15814"/>
                  </a:cubicBezTo>
                  <a:lnTo>
                    <a:pt x="48530" y="4134"/>
                  </a:lnTo>
                  <a:cubicBezTo>
                    <a:pt x="48340" y="4253"/>
                    <a:pt x="48161" y="4372"/>
                    <a:pt x="47959" y="4479"/>
                  </a:cubicBezTo>
                  <a:cubicBezTo>
                    <a:pt x="46544" y="5261"/>
                    <a:pt x="44925" y="5661"/>
                    <a:pt x="43307" y="5661"/>
                  </a:cubicBezTo>
                  <a:cubicBezTo>
                    <a:pt x="42217" y="5661"/>
                    <a:pt x="41127" y="5479"/>
                    <a:pt x="40101" y="5110"/>
                  </a:cubicBezTo>
                  <a:cubicBezTo>
                    <a:pt x="37946" y="4336"/>
                    <a:pt x="36160" y="2824"/>
                    <a:pt x="34195" y="1645"/>
                  </a:cubicBezTo>
                  <a:cubicBezTo>
                    <a:pt x="32696" y="731"/>
                    <a:pt x="30959" y="0"/>
                    <a:pt x="29242" y="0"/>
                  </a:cubicBezTo>
                  <a:close/>
                </a:path>
              </a:pathLst>
            </a:custGeom>
            <a:solidFill>
              <a:srgbClr val="FFD1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75"/>
            <p:cNvSpPr/>
            <p:nvPr/>
          </p:nvSpPr>
          <p:spPr>
            <a:xfrm>
              <a:off x="1342725" y="3880075"/>
              <a:ext cx="1698750" cy="1183200"/>
            </a:xfrm>
            <a:custGeom>
              <a:avLst/>
              <a:gdLst/>
              <a:ahLst/>
              <a:cxnLst/>
              <a:rect l="l" t="t" r="r" b="b"/>
              <a:pathLst>
                <a:path w="67950" h="47328" extrusionOk="0">
                  <a:moveTo>
                    <a:pt x="13276" y="0"/>
                  </a:moveTo>
                  <a:lnTo>
                    <a:pt x="0" y="22991"/>
                  </a:lnTo>
                  <a:lnTo>
                    <a:pt x="4191" y="30254"/>
                  </a:lnTo>
                  <a:cubicBezTo>
                    <a:pt x="8966" y="38517"/>
                    <a:pt x="17514" y="43875"/>
                    <a:pt x="27027" y="44542"/>
                  </a:cubicBezTo>
                  <a:lnTo>
                    <a:pt x="66020" y="47328"/>
                  </a:lnTo>
                  <a:lnTo>
                    <a:pt x="67949" y="2810"/>
                  </a:lnTo>
                  <a:lnTo>
                    <a:pt x="13276" y="0"/>
                  </a:lnTo>
                  <a:close/>
                </a:path>
              </a:pathLst>
            </a:custGeom>
            <a:solidFill>
              <a:srgbClr val="A0E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75"/>
            <p:cNvSpPr/>
            <p:nvPr/>
          </p:nvSpPr>
          <p:spPr>
            <a:xfrm>
              <a:off x="1342725" y="4074175"/>
              <a:ext cx="1688625" cy="989100"/>
            </a:xfrm>
            <a:custGeom>
              <a:avLst/>
              <a:gdLst/>
              <a:ahLst/>
              <a:cxnLst/>
              <a:rect l="l" t="t" r="r" b="b"/>
              <a:pathLst>
                <a:path w="67545" h="39564" extrusionOk="0">
                  <a:moveTo>
                    <a:pt x="59634" y="1"/>
                  </a:moveTo>
                  <a:cubicBezTo>
                    <a:pt x="55783" y="1"/>
                    <a:pt x="52103" y="2512"/>
                    <a:pt x="49042" y="5059"/>
                  </a:cubicBezTo>
                  <a:cubicBezTo>
                    <a:pt x="45506" y="8012"/>
                    <a:pt x="41708" y="11358"/>
                    <a:pt x="37100" y="11477"/>
                  </a:cubicBezTo>
                  <a:cubicBezTo>
                    <a:pt x="37018" y="11479"/>
                    <a:pt x="36936" y="11480"/>
                    <a:pt x="36854" y="11480"/>
                  </a:cubicBezTo>
                  <a:cubicBezTo>
                    <a:pt x="31668" y="11480"/>
                    <a:pt x="27416" y="7433"/>
                    <a:pt x="22598" y="5428"/>
                  </a:cubicBezTo>
                  <a:cubicBezTo>
                    <a:pt x="20420" y="4516"/>
                    <a:pt x="18089" y="4086"/>
                    <a:pt x="15748" y="4086"/>
                  </a:cubicBezTo>
                  <a:cubicBezTo>
                    <a:pt x="11767" y="4086"/>
                    <a:pt x="7758" y="5328"/>
                    <a:pt x="4429" y="7548"/>
                  </a:cubicBezTo>
                  <a:lnTo>
                    <a:pt x="0" y="15227"/>
                  </a:lnTo>
                  <a:lnTo>
                    <a:pt x="4191" y="22490"/>
                  </a:lnTo>
                  <a:cubicBezTo>
                    <a:pt x="8966" y="30753"/>
                    <a:pt x="17514" y="36111"/>
                    <a:pt x="27027" y="36778"/>
                  </a:cubicBezTo>
                  <a:lnTo>
                    <a:pt x="66020" y="39564"/>
                  </a:lnTo>
                  <a:lnTo>
                    <a:pt x="67544" y="4452"/>
                  </a:lnTo>
                  <a:cubicBezTo>
                    <a:pt x="65949" y="2380"/>
                    <a:pt x="64056" y="773"/>
                    <a:pt x="61484" y="202"/>
                  </a:cubicBezTo>
                  <a:cubicBezTo>
                    <a:pt x="60864" y="64"/>
                    <a:pt x="60247" y="1"/>
                    <a:pt x="59634" y="1"/>
                  </a:cubicBezTo>
                  <a:close/>
                </a:path>
              </a:pathLst>
            </a:custGeom>
            <a:solidFill>
              <a:srgbClr val="75D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75"/>
            <p:cNvSpPr/>
            <p:nvPr/>
          </p:nvSpPr>
          <p:spPr>
            <a:xfrm>
              <a:off x="4927100" y="3012700"/>
              <a:ext cx="133950" cy="298275"/>
            </a:xfrm>
            <a:custGeom>
              <a:avLst/>
              <a:gdLst/>
              <a:ahLst/>
              <a:cxnLst/>
              <a:rect l="l" t="t" r="r" b="b"/>
              <a:pathLst>
                <a:path w="5358" h="11931" extrusionOk="0">
                  <a:moveTo>
                    <a:pt x="1917" y="1"/>
                  </a:moveTo>
                  <a:cubicBezTo>
                    <a:pt x="405" y="3703"/>
                    <a:pt x="0" y="8025"/>
                    <a:pt x="846" y="11931"/>
                  </a:cubicBezTo>
                  <a:cubicBezTo>
                    <a:pt x="2370" y="11645"/>
                    <a:pt x="3632" y="10859"/>
                    <a:pt x="5156" y="10561"/>
                  </a:cubicBezTo>
                  <a:cubicBezTo>
                    <a:pt x="5358" y="6811"/>
                    <a:pt x="4191" y="3001"/>
                    <a:pt x="1917" y="1"/>
                  </a:cubicBezTo>
                  <a:close/>
                </a:path>
              </a:pathLst>
            </a:custGeom>
            <a:solidFill>
              <a:srgbClr val="44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75"/>
            <p:cNvSpPr/>
            <p:nvPr/>
          </p:nvSpPr>
          <p:spPr>
            <a:xfrm>
              <a:off x="5381325" y="2920725"/>
              <a:ext cx="208075" cy="329225"/>
            </a:xfrm>
            <a:custGeom>
              <a:avLst/>
              <a:gdLst/>
              <a:ahLst/>
              <a:cxnLst/>
              <a:rect l="l" t="t" r="r" b="b"/>
              <a:pathLst>
                <a:path w="8323" h="13169" extrusionOk="0">
                  <a:moveTo>
                    <a:pt x="7430" y="1"/>
                  </a:moveTo>
                  <a:cubicBezTo>
                    <a:pt x="3846" y="3215"/>
                    <a:pt x="1131" y="7704"/>
                    <a:pt x="0" y="12395"/>
                  </a:cubicBezTo>
                  <a:cubicBezTo>
                    <a:pt x="1798" y="12883"/>
                    <a:pt x="3572" y="12681"/>
                    <a:pt x="5382" y="13169"/>
                  </a:cubicBezTo>
                  <a:cubicBezTo>
                    <a:pt x="7584" y="9204"/>
                    <a:pt x="8323" y="4442"/>
                    <a:pt x="7430" y="1"/>
                  </a:cubicBezTo>
                  <a:close/>
                </a:path>
              </a:pathLst>
            </a:custGeom>
            <a:solidFill>
              <a:srgbClr val="5AD1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75"/>
            <p:cNvSpPr/>
            <p:nvPr/>
          </p:nvSpPr>
          <p:spPr>
            <a:xfrm>
              <a:off x="4654450" y="3288650"/>
              <a:ext cx="280400" cy="139600"/>
            </a:xfrm>
            <a:custGeom>
              <a:avLst/>
              <a:gdLst/>
              <a:ahLst/>
              <a:cxnLst/>
              <a:rect l="l" t="t" r="r" b="b"/>
              <a:pathLst>
                <a:path w="11216" h="5584" extrusionOk="0">
                  <a:moveTo>
                    <a:pt x="5258" y="0"/>
                  </a:moveTo>
                  <a:cubicBezTo>
                    <a:pt x="3471" y="0"/>
                    <a:pt x="1685" y="293"/>
                    <a:pt x="0" y="881"/>
                  </a:cubicBezTo>
                  <a:cubicBezTo>
                    <a:pt x="3048" y="3464"/>
                    <a:pt x="7037" y="5179"/>
                    <a:pt x="11013" y="5584"/>
                  </a:cubicBezTo>
                  <a:cubicBezTo>
                    <a:pt x="11216" y="4048"/>
                    <a:pt x="10847" y="2607"/>
                    <a:pt x="11049" y="1071"/>
                  </a:cubicBezTo>
                  <a:cubicBezTo>
                    <a:pt x="9211" y="358"/>
                    <a:pt x="7234" y="0"/>
                    <a:pt x="5258" y="0"/>
                  </a:cubicBezTo>
                  <a:close/>
                </a:path>
              </a:pathLst>
            </a:custGeom>
            <a:solidFill>
              <a:srgbClr val="44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75"/>
            <p:cNvSpPr/>
            <p:nvPr/>
          </p:nvSpPr>
          <p:spPr>
            <a:xfrm>
              <a:off x="4966975" y="3104375"/>
              <a:ext cx="192325" cy="264950"/>
            </a:xfrm>
            <a:custGeom>
              <a:avLst/>
              <a:gdLst/>
              <a:ahLst/>
              <a:cxnLst/>
              <a:rect l="l" t="t" r="r" b="b"/>
              <a:pathLst>
                <a:path w="7693" h="10598" extrusionOk="0">
                  <a:moveTo>
                    <a:pt x="7442" y="1"/>
                  </a:moveTo>
                  <a:cubicBezTo>
                    <a:pt x="4144" y="2263"/>
                    <a:pt x="1429" y="5656"/>
                    <a:pt x="1" y="9383"/>
                  </a:cubicBezTo>
                  <a:cubicBezTo>
                    <a:pt x="1429" y="9978"/>
                    <a:pt x="2906" y="10002"/>
                    <a:pt x="4334" y="10597"/>
                  </a:cubicBezTo>
                  <a:cubicBezTo>
                    <a:pt x="6573" y="7573"/>
                    <a:pt x="7692" y="3751"/>
                    <a:pt x="7442" y="1"/>
                  </a:cubicBezTo>
                  <a:close/>
                </a:path>
              </a:pathLst>
            </a:custGeom>
            <a:solidFill>
              <a:srgbClr val="44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75"/>
            <p:cNvSpPr/>
            <p:nvPr/>
          </p:nvSpPr>
          <p:spPr>
            <a:xfrm>
              <a:off x="4700275" y="3012700"/>
              <a:ext cx="336075" cy="448300"/>
            </a:xfrm>
            <a:custGeom>
              <a:avLst/>
              <a:gdLst/>
              <a:ahLst/>
              <a:cxnLst/>
              <a:rect l="l" t="t" r="r" b="b"/>
              <a:pathLst>
                <a:path w="13443" h="17932" extrusionOk="0">
                  <a:moveTo>
                    <a:pt x="1" y="1"/>
                  </a:moveTo>
                  <a:lnTo>
                    <a:pt x="1" y="1"/>
                  </a:lnTo>
                  <a:cubicBezTo>
                    <a:pt x="929" y="6549"/>
                    <a:pt x="3965" y="13062"/>
                    <a:pt x="8442" y="17931"/>
                  </a:cubicBezTo>
                  <a:cubicBezTo>
                    <a:pt x="10383" y="16241"/>
                    <a:pt x="11502" y="14074"/>
                    <a:pt x="13443" y="12383"/>
                  </a:cubicBezTo>
                  <a:cubicBezTo>
                    <a:pt x="10609" y="6847"/>
                    <a:pt x="5751" y="2382"/>
                    <a:pt x="1" y="1"/>
                  </a:cubicBezTo>
                  <a:close/>
                </a:path>
              </a:pathLst>
            </a:custGeom>
            <a:solidFill>
              <a:srgbClr val="5AD1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5"/>
            <p:cNvSpPr/>
            <p:nvPr/>
          </p:nvSpPr>
          <p:spPr>
            <a:xfrm>
              <a:off x="5091400" y="2954950"/>
              <a:ext cx="335775" cy="448300"/>
            </a:xfrm>
            <a:custGeom>
              <a:avLst/>
              <a:gdLst/>
              <a:ahLst/>
              <a:cxnLst/>
              <a:rect l="l" t="t" r="r" b="b"/>
              <a:pathLst>
                <a:path w="13431" h="17932" extrusionOk="0">
                  <a:moveTo>
                    <a:pt x="0" y="1"/>
                  </a:moveTo>
                  <a:cubicBezTo>
                    <a:pt x="929" y="6549"/>
                    <a:pt x="3965" y="13050"/>
                    <a:pt x="8442" y="17932"/>
                  </a:cubicBezTo>
                  <a:cubicBezTo>
                    <a:pt x="10371" y="16241"/>
                    <a:pt x="11502" y="14062"/>
                    <a:pt x="13431" y="12383"/>
                  </a:cubicBezTo>
                  <a:cubicBezTo>
                    <a:pt x="10597" y="6847"/>
                    <a:pt x="5739" y="2382"/>
                    <a:pt x="0" y="1"/>
                  </a:cubicBezTo>
                  <a:close/>
                </a:path>
              </a:pathLst>
            </a:custGeom>
            <a:solidFill>
              <a:srgbClr val="5AD1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75"/>
            <p:cNvSpPr/>
            <p:nvPr/>
          </p:nvSpPr>
          <p:spPr>
            <a:xfrm>
              <a:off x="1947250" y="1636350"/>
              <a:ext cx="635825" cy="281000"/>
            </a:xfrm>
            <a:custGeom>
              <a:avLst/>
              <a:gdLst/>
              <a:ahLst/>
              <a:cxnLst/>
              <a:rect l="l" t="t" r="r" b="b"/>
              <a:pathLst>
                <a:path w="25433" h="11240" extrusionOk="0">
                  <a:moveTo>
                    <a:pt x="11621" y="0"/>
                  </a:moveTo>
                  <a:cubicBezTo>
                    <a:pt x="11074" y="1048"/>
                    <a:pt x="10657" y="2191"/>
                    <a:pt x="10407" y="3382"/>
                  </a:cubicBezTo>
                  <a:cubicBezTo>
                    <a:pt x="9359" y="1965"/>
                    <a:pt x="7966" y="810"/>
                    <a:pt x="6371" y="60"/>
                  </a:cubicBezTo>
                  <a:lnTo>
                    <a:pt x="6371" y="60"/>
                  </a:lnTo>
                  <a:cubicBezTo>
                    <a:pt x="6513" y="1548"/>
                    <a:pt x="6930" y="3036"/>
                    <a:pt x="7573" y="4417"/>
                  </a:cubicBezTo>
                  <a:cubicBezTo>
                    <a:pt x="5669" y="3723"/>
                    <a:pt x="3654" y="3362"/>
                    <a:pt x="1633" y="3362"/>
                  </a:cubicBezTo>
                  <a:cubicBezTo>
                    <a:pt x="1089" y="3362"/>
                    <a:pt x="544" y="3388"/>
                    <a:pt x="1" y="3441"/>
                  </a:cubicBezTo>
                  <a:cubicBezTo>
                    <a:pt x="1477" y="5477"/>
                    <a:pt x="3358" y="7287"/>
                    <a:pt x="5489" y="8727"/>
                  </a:cubicBezTo>
                  <a:cubicBezTo>
                    <a:pt x="4406" y="9287"/>
                    <a:pt x="3418" y="10025"/>
                    <a:pt x="2596" y="10906"/>
                  </a:cubicBezTo>
                  <a:cubicBezTo>
                    <a:pt x="3513" y="11110"/>
                    <a:pt x="4467" y="11210"/>
                    <a:pt x="5425" y="11210"/>
                  </a:cubicBezTo>
                  <a:cubicBezTo>
                    <a:pt x="6656" y="11210"/>
                    <a:pt x="7895" y="11044"/>
                    <a:pt x="9073" y="10716"/>
                  </a:cubicBezTo>
                  <a:cubicBezTo>
                    <a:pt x="9514" y="10906"/>
                    <a:pt x="9954" y="11085"/>
                    <a:pt x="10395" y="11240"/>
                  </a:cubicBezTo>
                  <a:cubicBezTo>
                    <a:pt x="10871" y="10013"/>
                    <a:pt x="10966" y="8751"/>
                    <a:pt x="11276" y="7513"/>
                  </a:cubicBezTo>
                  <a:cubicBezTo>
                    <a:pt x="11752" y="7382"/>
                    <a:pt x="12217" y="7239"/>
                    <a:pt x="12717" y="7156"/>
                  </a:cubicBezTo>
                  <a:cubicBezTo>
                    <a:pt x="13217" y="7239"/>
                    <a:pt x="13681" y="7382"/>
                    <a:pt x="14157" y="7513"/>
                  </a:cubicBezTo>
                  <a:cubicBezTo>
                    <a:pt x="14467" y="8751"/>
                    <a:pt x="14562" y="10013"/>
                    <a:pt x="15038" y="11240"/>
                  </a:cubicBezTo>
                  <a:cubicBezTo>
                    <a:pt x="15479" y="11085"/>
                    <a:pt x="15919" y="10906"/>
                    <a:pt x="16360" y="10716"/>
                  </a:cubicBezTo>
                  <a:cubicBezTo>
                    <a:pt x="17538" y="11044"/>
                    <a:pt x="18777" y="11210"/>
                    <a:pt x="20008" y="11210"/>
                  </a:cubicBezTo>
                  <a:cubicBezTo>
                    <a:pt x="20966" y="11210"/>
                    <a:pt x="21920" y="11110"/>
                    <a:pt x="22837" y="10906"/>
                  </a:cubicBezTo>
                  <a:cubicBezTo>
                    <a:pt x="22015" y="10025"/>
                    <a:pt x="21027" y="9287"/>
                    <a:pt x="19956" y="8727"/>
                  </a:cubicBezTo>
                  <a:cubicBezTo>
                    <a:pt x="22075" y="7287"/>
                    <a:pt x="23956" y="5477"/>
                    <a:pt x="25432" y="3441"/>
                  </a:cubicBezTo>
                  <a:cubicBezTo>
                    <a:pt x="24892" y="3388"/>
                    <a:pt x="24348" y="3362"/>
                    <a:pt x="23804" y="3362"/>
                  </a:cubicBezTo>
                  <a:cubicBezTo>
                    <a:pt x="21786" y="3362"/>
                    <a:pt x="19764" y="3723"/>
                    <a:pt x="17860" y="4417"/>
                  </a:cubicBezTo>
                  <a:cubicBezTo>
                    <a:pt x="18503" y="3036"/>
                    <a:pt x="18920" y="1548"/>
                    <a:pt x="19063" y="60"/>
                  </a:cubicBezTo>
                  <a:lnTo>
                    <a:pt x="19063" y="60"/>
                  </a:lnTo>
                  <a:cubicBezTo>
                    <a:pt x="17467" y="810"/>
                    <a:pt x="16074" y="1965"/>
                    <a:pt x="15026" y="3382"/>
                  </a:cubicBezTo>
                  <a:cubicBezTo>
                    <a:pt x="14776" y="2191"/>
                    <a:pt x="14360" y="1048"/>
                    <a:pt x="13812" y="0"/>
                  </a:cubicBezTo>
                  <a:cubicBezTo>
                    <a:pt x="13348" y="762"/>
                    <a:pt x="12979" y="1572"/>
                    <a:pt x="12717" y="2429"/>
                  </a:cubicBezTo>
                  <a:cubicBezTo>
                    <a:pt x="12455" y="1572"/>
                    <a:pt x="12086" y="762"/>
                    <a:pt x="11621" y="0"/>
                  </a:cubicBezTo>
                  <a:close/>
                </a:path>
              </a:pathLst>
            </a:custGeom>
            <a:solidFill>
              <a:srgbClr val="FFD1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75"/>
            <p:cNvSpPr/>
            <p:nvPr/>
          </p:nvSpPr>
          <p:spPr>
            <a:xfrm>
              <a:off x="1815100" y="4378650"/>
              <a:ext cx="651300" cy="287550"/>
            </a:xfrm>
            <a:custGeom>
              <a:avLst/>
              <a:gdLst/>
              <a:ahLst/>
              <a:cxnLst/>
              <a:rect l="l" t="t" r="r" b="b"/>
              <a:pathLst>
                <a:path w="26052" h="11502" extrusionOk="0">
                  <a:moveTo>
                    <a:pt x="11907" y="0"/>
                  </a:moveTo>
                  <a:cubicBezTo>
                    <a:pt x="11347" y="1072"/>
                    <a:pt x="10930" y="2251"/>
                    <a:pt x="10668" y="3453"/>
                  </a:cubicBezTo>
                  <a:cubicBezTo>
                    <a:pt x="9597" y="2001"/>
                    <a:pt x="8168" y="822"/>
                    <a:pt x="6525" y="60"/>
                  </a:cubicBezTo>
                  <a:lnTo>
                    <a:pt x="6525" y="60"/>
                  </a:lnTo>
                  <a:cubicBezTo>
                    <a:pt x="6680" y="1584"/>
                    <a:pt x="7108" y="3108"/>
                    <a:pt x="7763" y="4513"/>
                  </a:cubicBezTo>
                  <a:cubicBezTo>
                    <a:pt x="5803" y="3806"/>
                    <a:pt x="3723" y="3435"/>
                    <a:pt x="1642" y="3435"/>
                  </a:cubicBezTo>
                  <a:cubicBezTo>
                    <a:pt x="1094" y="3435"/>
                    <a:pt x="546" y="3460"/>
                    <a:pt x="0" y="3513"/>
                  </a:cubicBezTo>
                  <a:cubicBezTo>
                    <a:pt x="1524" y="5608"/>
                    <a:pt x="3453" y="7454"/>
                    <a:pt x="5620" y="8930"/>
                  </a:cubicBezTo>
                  <a:cubicBezTo>
                    <a:pt x="4513" y="9501"/>
                    <a:pt x="3513" y="10252"/>
                    <a:pt x="2667" y="11168"/>
                  </a:cubicBezTo>
                  <a:cubicBezTo>
                    <a:pt x="3604" y="11376"/>
                    <a:pt x="4578" y="11480"/>
                    <a:pt x="5558" y="11480"/>
                  </a:cubicBezTo>
                  <a:cubicBezTo>
                    <a:pt x="6821" y="11480"/>
                    <a:pt x="8092" y="11308"/>
                    <a:pt x="9299" y="10966"/>
                  </a:cubicBezTo>
                  <a:cubicBezTo>
                    <a:pt x="9752" y="11168"/>
                    <a:pt x="10204" y="11347"/>
                    <a:pt x="10656" y="11502"/>
                  </a:cubicBezTo>
                  <a:cubicBezTo>
                    <a:pt x="11145" y="10252"/>
                    <a:pt x="11240" y="8966"/>
                    <a:pt x="11549" y="7692"/>
                  </a:cubicBezTo>
                  <a:cubicBezTo>
                    <a:pt x="12038" y="7561"/>
                    <a:pt x="12526" y="7406"/>
                    <a:pt x="13026" y="7323"/>
                  </a:cubicBezTo>
                  <a:cubicBezTo>
                    <a:pt x="13538" y="7406"/>
                    <a:pt x="14014" y="7561"/>
                    <a:pt x="14514" y="7692"/>
                  </a:cubicBezTo>
                  <a:cubicBezTo>
                    <a:pt x="14824" y="8966"/>
                    <a:pt x="14919" y="10252"/>
                    <a:pt x="15407" y="11502"/>
                  </a:cubicBezTo>
                  <a:cubicBezTo>
                    <a:pt x="15859" y="11347"/>
                    <a:pt x="16312" y="11168"/>
                    <a:pt x="16764" y="10966"/>
                  </a:cubicBezTo>
                  <a:cubicBezTo>
                    <a:pt x="17971" y="11308"/>
                    <a:pt x="19242" y="11480"/>
                    <a:pt x="20505" y="11480"/>
                  </a:cubicBezTo>
                  <a:cubicBezTo>
                    <a:pt x="21485" y="11480"/>
                    <a:pt x="22460" y="11376"/>
                    <a:pt x="23396" y="11168"/>
                  </a:cubicBezTo>
                  <a:cubicBezTo>
                    <a:pt x="22551" y="10252"/>
                    <a:pt x="21539" y="9501"/>
                    <a:pt x="20443" y="8930"/>
                  </a:cubicBezTo>
                  <a:cubicBezTo>
                    <a:pt x="22610" y="7454"/>
                    <a:pt x="24539" y="5608"/>
                    <a:pt x="26051" y="3513"/>
                  </a:cubicBezTo>
                  <a:cubicBezTo>
                    <a:pt x="25508" y="3460"/>
                    <a:pt x="24961" y="3435"/>
                    <a:pt x="24414" y="3435"/>
                  </a:cubicBezTo>
                  <a:cubicBezTo>
                    <a:pt x="22336" y="3435"/>
                    <a:pt x="20251" y="3806"/>
                    <a:pt x="18300" y="4513"/>
                  </a:cubicBezTo>
                  <a:cubicBezTo>
                    <a:pt x="18955" y="3108"/>
                    <a:pt x="19384" y="1584"/>
                    <a:pt x="19538" y="60"/>
                  </a:cubicBezTo>
                  <a:lnTo>
                    <a:pt x="19538" y="60"/>
                  </a:lnTo>
                  <a:cubicBezTo>
                    <a:pt x="17895" y="822"/>
                    <a:pt x="16467" y="2001"/>
                    <a:pt x="15395" y="3453"/>
                  </a:cubicBezTo>
                  <a:cubicBezTo>
                    <a:pt x="15133" y="2251"/>
                    <a:pt x="14716" y="1072"/>
                    <a:pt x="14157" y="0"/>
                  </a:cubicBezTo>
                  <a:cubicBezTo>
                    <a:pt x="13681" y="774"/>
                    <a:pt x="13300" y="1608"/>
                    <a:pt x="13026" y="2477"/>
                  </a:cubicBezTo>
                  <a:cubicBezTo>
                    <a:pt x="12764" y="1608"/>
                    <a:pt x="12383" y="774"/>
                    <a:pt x="11907" y="0"/>
                  </a:cubicBezTo>
                  <a:close/>
                </a:path>
              </a:pathLst>
            </a:custGeom>
            <a:solidFill>
              <a:srgbClr val="FFD1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75"/>
            <p:cNvSpPr/>
            <p:nvPr/>
          </p:nvSpPr>
          <p:spPr>
            <a:xfrm>
              <a:off x="2199075" y="4333700"/>
              <a:ext cx="651300" cy="287850"/>
            </a:xfrm>
            <a:custGeom>
              <a:avLst/>
              <a:gdLst/>
              <a:ahLst/>
              <a:cxnLst/>
              <a:rect l="l" t="t" r="r" b="b"/>
              <a:pathLst>
                <a:path w="26052" h="11514" extrusionOk="0">
                  <a:moveTo>
                    <a:pt x="11907" y="0"/>
                  </a:moveTo>
                  <a:cubicBezTo>
                    <a:pt x="11335" y="1072"/>
                    <a:pt x="10918" y="2251"/>
                    <a:pt x="10656" y="3453"/>
                  </a:cubicBezTo>
                  <a:cubicBezTo>
                    <a:pt x="9597" y="2001"/>
                    <a:pt x="8156" y="822"/>
                    <a:pt x="6525" y="60"/>
                  </a:cubicBezTo>
                  <a:lnTo>
                    <a:pt x="6525" y="60"/>
                  </a:lnTo>
                  <a:cubicBezTo>
                    <a:pt x="6680" y="1584"/>
                    <a:pt x="7108" y="3108"/>
                    <a:pt x="7763" y="4513"/>
                  </a:cubicBezTo>
                  <a:cubicBezTo>
                    <a:pt x="5803" y="3806"/>
                    <a:pt x="3723" y="3435"/>
                    <a:pt x="1642" y="3435"/>
                  </a:cubicBezTo>
                  <a:cubicBezTo>
                    <a:pt x="1094" y="3435"/>
                    <a:pt x="546" y="3461"/>
                    <a:pt x="0" y="3513"/>
                  </a:cubicBezTo>
                  <a:cubicBezTo>
                    <a:pt x="1512" y="5608"/>
                    <a:pt x="3453" y="7454"/>
                    <a:pt x="5620" y="8930"/>
                  </a:cubicBezTo>
                  <a:cubicBezTo>
                    <a:pt x="4513" y="9502"/>
                    <a:pt x="3501" y="10264"/>
                    <a:pt x="2655" y="11168"/>
                  </a:cubicBezTo>
                  <a:cubicBezTo>
                    <a:pt x="3597" y="11377"/>
                    <a:pt x="4575" y="11480"/>
                    <a:pt x="5556" y="11480"/>
                  </a:cubicBezTo>
                  <a:cubicBezTo>
                    <a:pt x="6821" y="11480"/>
                    <a:pt x="8092" y="11308"/>
                    <a:pt x="9299" y="10966"/>
                  </a:cubicBezTo>
                  <a:cubicBezTo>
                    <a:pt x="9740" y="11168"/>
                    <a:pt x="10192" y="11347"/>
                    <a:pt x="10656" y="11514"/>
                  </a:cubicBezTo>
                  <a:cubicBezTo>
                    <a:pt x="11133" y="10252"/>
                    <a:pt x="11228" y="8966"/>
                    <a:pt x="11549" y="7692"/>
                  </a:cubicBezTo>
                  <a:cubicBezTo>
                    <a:pt x="12038" y="7561"/>
                    <a:pt x="12514" y="7406"/>
                    <a:pt x="13026" y="7323"/>
                  </a:cubicBezTo>
                  <a:cubicBezTo>
                    <a:pt x="13538" y="7406"/>
                    <a:pt x="14014" y="7561"/>
                    <a:pt x="14502" y="7692"/>
                  </a:cubicBezTo>
                  <a:cubicBezTo>
                    <a:pt x="14824" y="8966"/>
                    <a:pt x="14919" y="10252"/>
                    <a:pt x="15407" y="11514"/>
                  </a:cubicBezTo>
                  <a:cubicBezTo>
                    <a:pt x="15860" y="11347"/>
                    <a:pt x="16312" y="11168"/>
                    <a:pt x="16752" y="10966"/>
                  </a:cubicBezTo>
                  <a:cubicBezTo>
                    <a:pt x="17966" y="11308"/>
                    <a:pt x="19236" y="11480"/>
                    <a:pt x="20499" y="11480"/>
                  </a:cubicBezTo>
                  <a:cubicBezTo>
                    <a:pt x="21479" y="11480"/>
                    <a:pt x="22455" y="11377"/>
                    <a:pt x="23396" y="11168"/>
                  </a:cubicBezTo>
                  <a:cubicBezTo>
                    <a:pt x="22551" y="10264"/>
                    <a:pt x="21539" y="9502"/>
                    <a:pt x="20432" y="8930"/>
                  </a:cubicBezTo>
                  <a:cubicBezTo>
                    <a:pt x="22610" y="7454"/>
                    <a:pt x="24539" y="5608"/>
                    <a:pt x="26051" y="3513"/>
                  </a:cubicBezTo>
                  <a:cubicBezTo>
                    <a:pt x="25505" y="3461"/>
                    <a:pt x="24957" y="3435"/>
                    <a:pt x="24409" y="3435"/>
                  </a:cubicBezTo>
                  <a:cubicBezTo>
                    <a:pt x="22328" y="3435"/>
                    <a:pt x="20249" y="3806"/>
                    <a:pt x="18288" y="4513"/>
                  </a:cubicBezTo>
                  <a:cubicBezTo>
                    <a:pt x="18955" y="3108"/>
                    <a:pt x="19384" y="1584"/>
                    <a:pt x="19527" y="60"/>
                  </a:cubicBezTo>
                  <a:lnTo>
                    <a:pt x="19527" y="60"/>
                  </a:lnTo>
                  <a:cubicBezTo>
                    <a:pt x="17895" y="822"/>
                    <a:pt x="16467" y="2001"/>
                    <a:pt x="15395" y="3453"/>
                  </a:cubicBezTo>
                  <a:cubicBezTo>
                    <a:pt x="15133" y="2251"/>
                    <a:pt x="14717" y="1072"/>
                    <a:pt x="14157" y="0"/>
                  </a:cubicBezTo>
                  <a:cubicBezTo>
                    <a:pt x="13669" y="774"/>
                    <a:pt x="13300" y="1608"/>
                    <a:pt x="13026" y="2477"/>
                  </a:cubicBezTo>
                  <a:cubicBezTo>
                    <a:pt x="12764" y="1608"/>
                    <a:pt x="12383" y="774"/>
                    <a:pt x="11907" y="0"/>
                  </a:cubicBezTo>
                  <a:close/>
                </a:path>
              </a:pathLst>
            </a:custGeom>
            <a:solidFill>
              <a:srgbClr val="44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75"/>
            <p:cNvSpPr/>
            <p:nvPr/>
          </p:nvSpPr>
          <p:spPr>
            <a:xfrm>
              <a:off x="5345600" y="1783075"/>
              <a:ext cx="105400" cy="1452600"/>
            </a:xfrm>
            <a:custGeom>
              <a:avLst/>
              <a:gdLst/>
              <a:ahLst/>
              <a:cxnLst/>
              <a:rect l="l" t="t" r="r" b="b"/>
              <a:pathLst>
                <a:path w="4216" h="58104" extrusionOk="0">
                  <a:moveTo>
                    <a:pt x="0" y="1"/>
                  </a:moveTo>
                  <a:lnTo>
                    <a:pt x="0" y="58103"/>
                  </a:lnTo>
                  <a:cubicBezTo>
                    <a:pt x="1405" y="57972"/>
                    <a:pt x="2810" y="57865"/>
                    <a:pt x="4215" y="57806"/>
                  </a:cubicBezTo>
                  <a:lnTo>
                    <a:pt x="4215"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75"/>
            <p:cNvSpPr/>
            <p:nvPr/>
          </p:nvSpPr>
          <p:spPr>
            <a:xfrm>
              <a:off x="5177425" y="1684575"/>
              <a:ext cx="481025" cy="197350"/>
            </a:xfrm>
            <a:custGeom>
              <a:avLst/>
              <a:gdLst/>
              <a:ahLst/>
              <a:cxnLst/>
              <a:rect l="l" t="t" r="r" b="b"/>
              <a:pathLst>
                <a:path w="19241" h="7894" extrusionOk="0">
                  <a:moveTo>
                    <a:pt x="0" y="0"/>
                  </a:moveTo>
                  <a:lnTo>
                    <a:pt x="0" y="7894"/>
                  </a:lnTo>
                  <a:lnTo>
                    <a:pt x="15288" y="7894"/>
                  </a:lnTo>
                  <a:cubicBezTo>
                    <a:pt x="17479" y="7894"/>
                    <a:pt x="19241" y="6132"/>
                    <a:pt x="19241" y="3953"/>
                  </a:cubicBezTo>
                  <a:cubicBezTo>
                    <a:pt x="19241" y="1762"/>
                    <a:pt x="17479" y="0"/>
                    <a:pt x="152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75"/>
            <p:cNvSpPr/>
            <p:nvPr/>
          </p:nvSpPr>
          <p:spPr>
            <a:xfrm>
              <a:off x="5177425" y="1684575"/>
              <a:ext cx="481025" cy="197350"/>
            </a:xfrm>
            <a:custGeom>
              <a:avLst/>
              <a:gdLst/>
              <a:ahLst/>
              <a:cxnLst/>
              <a:rect l="l" t="t" r="r" b="b"/>
              <a:pathLst>
                <a:path w="19241" h="7894" extrusionOk="0">
                  <a:moveTo>
                    <a:pt x="0" y="0"/>
                  </a:moveTo>
                  <a:lnTo>
                    <a:pt x="0" y="7894"/>
                  </a:lnTo>
                  <a:lnTo>
                    <a:pt x="15288" y="7894"/>
                  </a:lnTo>
                  <a:cubicBezTo>
                    <a:pt x="17479" y="7894"/>
                    <a:pt x="19241" y="6132"/>
                    <a:pt x="19241" y="3953"/>
                  </a:cubicBezTo>
                  <a:cubicBezTo>
                    <a:pt x="19241" y="1762"/>
                    <a:pt x="17479" y="0"/>
                    <a:pt x="15288" y="0"/>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75"/>
            <p:cNvSpPr/>
            <p:nvPr/>
          </p:nvSpPr>
          <p:spPr>
            <a:xfrm>
              <a:off x="5177425" y="1733975"/>
              <a:ext cx="481025" cy="147950"/>
            </a:xfrm>
            <a:custGeom>
              <a:avLst/>
              <a:gdLst/>
              <a:ahLst/>
              <a:cxnLst/>
              <a:rect l="l" t="t" r="r" b="b"/>
              <a:pathLst>
                <a:path w="19241" h="5918" extrusionOk="0">
                  <a:moveTo>
                    <a:pt x="18693" y="0"/>
                  </a:moveTo>
                  <a:cubicBezTo>
                    <a:pt x="18014" y="1167"/>
                    <a:pt x="16752" y="1977"/>
                    <a:pt x="15288" y="1977"/>
                  </a:cubicBezTo>
                  <a:lnTo>
                    <a:pt x="0" y="1977"/>
                  </a:lnTo>
                  <a:lnTo>
                    <a:pt x="0" y="5918"/>
                  </a:lnTo>
                  <a:lnTo>
                    <a:pt x="15288" y="5918"/>
                  </a:lnTo>
                  <a:cubicBezTo>
                    <a:pt x="17479" y="5918"/>
                    <a:pt x="19241" y="4156"/>
                    <a:pt x="19241" y="1977"/>
                  </a:cubicBezTo>
                  <a:cubicBezTo>
                    <a:pt x="19241" y="1251"/>
                    <a:pt x="19038" y="584"/>
                    <a:pt x="18693"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75"/>
            <p:cNvSpPr/>
            <p:nvPr/>
          </p:nvSpPr>
          <p:spPr>
            <a:xfrm>
              <a:off x="5127425" y="1151750"/>
              <a:ext cx="100325" cy="631650"/>
            </a:xfrm>
            <a:custGeom>
              <a:avLst/>
              <a:gdLst/>
              <a:ahLst/>
              <a:cxnLst/>
              <a:rect l="l" t="t" r="r" b="b"/>
              <a:pathLst>
                <a:path w="4013" h="25266" extrusionOk="0">
                  <a:moveTo>
                    <a:pt x="2000" y="1"/>
                  </a:moveTo>
                  <a:cubicBezTo>
                    <a:pt x="834" y="1870"/>
                    <a:pt x="0" y="6823"/>
                    <a:pt x="0" y="12633"/>
                  </a:cubicBezTo>
                  <a:cubicBezTo>
                    <a:pt x="0" y="18456"/>
                    <a:pt x="834" y="23397"/>
                    <a:pt x="2000" y="25266"/>
                  </a:cubicBezTo>
                  <a:cubicBezTo>
                    <a:pt x="3179" y="23397"/>
                    <a:pt x="4012" y="18456"/>
                    <a:pt x="4012" y="12633"/>
                  </a:cubicBezTo>
                  <a:cubicBezTo>
                    <a:pt x="4012" y="6823"/>
                    <a:pt x="3179" y="1870"/>
                    <a:pt x="2000" y="1"/>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75"/>
            <p:cNvSpPr/>
            <p:nvPr/>
          </p:nvSpPr>
          <p:spPr>
            <a:xfrm>
              <a:off x="5177425" y="1151750"/>
              <a:ext cx="50325" cy="631650"/>
            </a:xfrm>
            <a:custGeom>
              <a:avLst/>
              <a:gdLst/>
              <a:ahLst/>
              <a:cxnLst/>
              <a:rect l="l" t="t" r="r" b="b"/>
              <a:pathLst>
                <a:path w="2013" h="25266" extrusionOk="0">
                  <a:moveTo>
                    <a:pt x="0" y="1"/>
                  </a:moveTo>
                  <a:lnTo>
                    <a:pt x="0" y="25266"/>
                  </a:lnTo>
                  <a:cubicBezTo>
                    <a:pt x="1179" y="23397"/>
                    <a:pt x="2012" y="18456"/>
                    <a:pt x="2012" y="12633"/>
                  </a:cubicBezTo>
                  <a:cubicBezTo>
                    <a:pt x="2012" y="6823"/>
                    <a:pt x="1179" y="1870"/>
                    <a:pt x="0"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75"/>
            <p:cNvSpPr/>
            <p:nvPr/>
          </p:nvSpPr>
          <p:spPr>
            <a:xfrm>
              <a:off x="4630625" y="1783325"/>
              <a:ext cx="546825" cy="315675"/>
            </a:xfrm>
            <a:custGeom>
              <a:avLst/>
              <a:gdLst/>
              <a:ahLst/>
              <a:cxnLst/>
              <a:rect l="l" t="t" r="r" b="b"/>
              <a:pathLst>
                <a:path w="21873" h="12627" extrusionOk="0">
                  <a:moveTo>
                    <a:pt x="21717" y="0"/>
                  </a:moveTo>
                  <a:cubicBezTo>
                    <a:pt x="19465" y="0"/>
                    <a:pt x="14863" y="1725"/>
                    <a:pt x="9942" y="4575"/>
                  </a:cubicBezTo>
                  <a:cubicBezTo>
                    <a:pt x="4906" y="7480"/>
                    <a:pt x="1036" y="10683"/>
                    <a:pt x="1" y="12623"/>
                  </a:cubicBezTo>
                  <a:cubicBezTo>
                    <a:pt x="51" y="12625"/>
                    <a:pt x="102" y="12626"/>
                    <a:pt x="155" y="12626"/>
                  </a:cubicBezTo>
                  <a:cubicBezTo>
                    <a:pt x="2418" y="12626"/>
                    <a:pt x="7021" y="10890"/>
                    <a:pt x="11943" y="8052"/>
                  </a:cubicBezTo>
                  <a:cubicBezTo>
                    <a:pt x="16979" y="5146"/>
                    <a:pt x="20848" y="1944"/>
                    <a:pt x="21872" y="3"/>
                  </a:cubicBezTo>
                  <a:cubicBezTo>
                    <a:pt x="21822" y="1"/>
                    <a:pt x="21770" y="0"/>
                    <a:pt x="21717" y="0"/>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75"/>
            <p:cNvSpPr/>
            <p:nvPr/>
          </p:nvSpPr>
          <p:spPr>
            <a:xfrm>
              <a:off x="4630625" y="1783325"/>
              <a:ext cx="546825" cy="315600"/>
            </a:xfrm>
            <a:custGeom>
              <a:avLst/>
              <a:gdLst/>
              <a:ahLst/>
              <a:cxnLst/>
              <a:rect l="l" t="t" r="r" b="b"/>
              <a:pathLst>
                <a:path w="21873" h="12624" extrusionOk="0">
                  <a:moveTo>
                    <a:pt x="21717" y="0"/>
                  </a:moveTo>
                  <a:cubicBezTo>
                    <a:pt x="19465" y="0"/>
                    <a:pt x="14863" y="1725"/>
                    <a:pt x="9942" y="4575"/>
                  </a:cubicBezTo>
                  <a:cubicBezTo>
                    <a:pt x="4894" y="7480"/>
                    <a:pt x="1036" y="10683"/>
                    <a:pt x="1" y="12623"/>
                  </a:cubicBezTo>
                  <a:lnTo>
                    <a:pt x="21872" y="3"/>
                  </a:lnTo>
                  <a:cubicBezTo>
                    <a:pt x="21822" y="1"/>
                    <a:pt x="21770" y="0"/>
                    <a:pt x="21717"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75"/>
            <p:cNvSpPr/>
            <p:nvPr/>
          </p:nvSpPr>
          <p:spPr>
            <a:xfrm>
              <a:off x="5177425" y="1783325"/>
              <a:ext cx="546825" cy="315675"/>
            </a:xfrm>
            <a:custGeom>
              <a:avLst/>
              <a:gdLst/>
              <a:ahLst/>
              <a:cxnLst/>
              <a:rect l="l" t="t" r="r" b="b"/>
              <a:pathLst>
                <a:path w="21873" h="12627" extrusionOk="0">
                  <a:moveTo>
                    <a:pt x="156" y="0"/>
                  </a:moveTo>
                  <a:cubicBezTo>
                    <a:pt x="103" y="0"/>
                    <a:pt x="51" y="1"/>
                    <a:pt x="0" y="3"/>
                  </a:cubicBezTo>
                  <a:cubicBezTo>
                    <a:pt x="1036" y="1944"/>
                    <a:pt x="4894" y="5146"/>
                    <a:pt x="9942" y="8052"/>
                  </a:cubicBezTo>
                  <a:cubicBezTo>
                    <a:pt x="14863" y="10890"/>
                    <a:pt x="19466" y="12626"/>
                    <a:pt x="21718" y="12626"/>
                  </a:cubicBezTo>
                  <a:cubicBezTo>
                    <a:pt x="21771" y="12626"/>
                    <a:pt x="21822" y="12625"/>
                    <a:pt x="21872" y="12623"/>
                  </a:cubicBezTo>
                  <a:cubicBezTo>
                    <a:pt x="20848" y="10683"/>
                    <a:pt x="16979" y="7480"/>
                    <a:pt x="11942" y="4575"/>
                  </a:cubicBezTo>
                  <a:cubicBezTo>
                    <a:pt x="7022" y="1725"/>
                    <a:pt x="2419" y="0"/>
                    <a:pt x="156" y="0"/>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75"/>
            <p:cNvSpPr/>
            <p:nvPr/>
          </p:nvSpPr>
          <p:spPr>
            <a:xfrm>
              <a:off x="5177425" y="1783375"/>
              <a:ext cx="546825" cy="315625"/>
            </a:xfrm>
            <a:custGeom>
              <a:avLst/>
              <a:gdLst/>
              <a:ahLst/>
              <a:cxnLst/>
              <a:rect l="l" t="t" r="r" b="b"/>
              <a:pathLst>
                <a:path w="21873" h="12625" extrusionOk="0">
                  <a:moveTo>
                    <a:pt x="0" y="1"/>
                  </a:moveTo>
                  <a:cubicBezTo>
                    <a:pt x="1036" y="1942"/>
                    <a:pt x="4894" y="5144"/>
                    <a:pt x="9942" y="8050"/>
                  </a:cubicBezTo>
                  <a:cubicBezTo>
                    <a:pt x="14863" y="10888"/>
                    <a:pt x="19466" y="12624"/>
                    <a:pt x="21718" y="12624"/>
                  </a:cubicBezTo>
                  <a:cubicBezTo>
                    <a:pt x="21771" y="12624"/>
                    <a:pt x="21822" y="12623"/>
                    <a:pt x="21872" y="12621"/>
                  </a:cubicBezTo>
                  <a:lnTo>
                    <a:pt x="0" y="1"/>
                  </a:ln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75"/>
            <p:cNvSpPr/>
            <p:nvPr/>
          </p:nvSpPr>
          <p:spPr>
            <a:xfrm>
              <a:off x="5078900" y="1684575"/>
              <a:ext cx="197375" cy="197350"/>
            </a:xfrm>
            <a:custGeom>
              <a:avLst/>
              <a:gdLst/>
              <a:ahLst/>
              <a:cxnLst/>
              <a:rect l="l" t="t" r="r" b="b"/>
              <a:pathLst>
                <a:path w="7895" h="7894" extrusionOk="0">
                  <a:moveTo>
                    <a:pt x="3941" y="0"/>
                  </a:moveTo>
                  <a:cubicBezTo>
                    <a:pt x="1762" y="0"/>
                    <a:pt x="0" y="1762"/>
                    <a:pt x="0" y="3953"/>
                  </a:cubicBezTo>
                  <a:cubicBezTo>
                    <a:pt x="0" y="6132"/>
                    <a:pt x="1762" y="7894"/>
                    <a:pt x="3941" y="7894"/>
                  </a:cubicBezTo>
                  <a:cubicBezTo>
                    <a:pt x="6132" y="7894"/>
                    <a:pt x="7894" y="6132"/>
                    <a:pt x="7894" y="3953"/>
                  </a:cubicBezTo>
                  <a:cubicBezTo>
                    <a:pt x="7894" y="1762"/>
                    <a:pt x="6132" y="0"/>
                    <a:pt x="3941" y="0"/>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75"/>
            <p:cNvSpPr/>
            <p:nvPr/>
          </p:nvSpPr>
          <p:spPr>
            <a:xfrm>
              <a:off x="4982750" y="2572775"/>
              <a:ext cx="81000" cy="1117425"/>
            </a:xfrm>
            <a:custGeom>
              <a:avLst/>
              <a:gdLst/>
              <a:ahLst/>
              <a:cxnLst/>
              <a:rect l="l" t="t" r="r" b="b"/>
              <a:pathLst>
                <a:path w="3240" h="44697" extrusionOk="0">
                  <a:moveTo>
                    <a:pt x="1" y="0"/>
                  </a:moveTo>
                  <a:lnTo>
                    <a:pt x="1" y="44696"/>
                  </a:lnTo>
                  <a:cubicBezTo>
                    <a:pt x="1084" y="44589"/>
                    <a:pt x="2168" y="44506"/>
                    <a:pt x="3239" y="44458"/>
                  </a:cubicBezTo>
                  <a:lnTo>
                    <a:pt x="3239"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75"/>
            <p:cNvSpPr/>
            <p:nvPr/>
          </p:nvSpPr>
          <p:spPr>
            <a:xfrm>
              <a:off x="4853575" y="2496575"/>
              <a:ext cx="370000" cy="152125"/>
            </a:xfrm>
            <a:custGeom>
              <a:avLst/>
              <a:gdLst/>
              <a:ahLst/>
              <a:cxnLst/>
              <a:rect l="l" t="t" r="r" b="b"/>
              <a:pathLst>
                <a:path w="14800" h="6085" extrusionOk="0">
                  <a:moveTo>
                    <a:pt x="0" y="0"/>
                  </a:moveTo>
                  <a:lnTo>
                    <a:pt x="0" y="6084"/>
                  </a:lnTo>
                  <a:lnTo>
                    <a:pt x="11764" y="6084"/>
                  </a:lnTo>
                  <a:cubicBezTo>
                    <a:pt x="13442" y="6084"/>
                    <a:pt x="14800" y="4727"/>
                    <a:pt x="14800" y="3048"/>
                  </a:cubicBezTo>
                  <a:cubicBezTo>
                    <a:pt x="14800" y="1369"/>
                    <a:pt x="13442" y="0"/>
                    <a:pt x="117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75"/>
            <p:cNvSpPr/>
            <p:nvPr/>
          </p:nvSpPr>
          <p:spPr>
            <a:xfrm>
              <a:off x="4853575" y="2496575"/>
              <a:ext cx="370000" cy="152125"/>
            </a:xfrm>
            <a:custGeom>
              <a:avLst/>
              <a:gdLst/>
              <a:ahLst/>
              <a:cxnLst/>
              <a:rect l="l" t="t" r="r" b="b"/>
              <a:pathLst>
                <a:path w="14800" h="6085" extrusionOk="0">
                  <a:moveTo>
                    <a:pt x="0" y="0"/>
                  </a:moveTo>
                  <a:lnTo>
                    <a:pt x="0" y="6084"/>
                  </a:lnTo>
                  <a:lnTo>
                    <a:pt x="11764" y="6084"/>
                  </a:lnTo>
                  <a:cubicBezTo>
                    <a:pt x="13442" y="6084"/>
                    <a:pt x="14800" y="4727"/>
                    <a:pt x="14800" y="3048"/>
                  </a:cubicBezTo>
                  <a:cubicBezTo>
                    <a:pt x="14800" y="1369"/>
                    <a:pt x="13442" y="0"/>
                    <a:pt x="11764" y="0"/>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75"/>
            <p:cNvSpPr/>
            <p:nvPr/>
          </p:nvSpPr>
          <p:spPr>
            <a:xfrm>
              <a:off x="4853575" y="2534675"/>
              <a:ext cx="370000" cy="114025"/>
            </a:xfrm>
            <a:custGeom>
              <a:avLst/>
              <a:gdLst/>
              <a:ahLst/>
              <a:cxnLst/>
              <a:rect l="l" t="t" r="r" b="b"/>
              <a:pathLst>
                <a:path w="14800" h="4561" extrusionOk="0">
                  <a:moveTo>
                    <a:pt x="14383" y="0"/>
                  </a:moveTo>
                  <a:cubicBezTo>
                    <a:pt x="13847" y="905"/>
                    <a:pt x="12883" y="1524"/>
                    <a:pt x="11764" y="1524"/>
                  </a:cubicBezTo>
                  <a:lnTo>
                    <a:pt x="0" y="1524"/>
                  </a:lnTo>
                  <a:lnTo>
                    <a:pt x="0" y="4560"/>
                  </a:lnTo>
                  <a:lnTo>
                    <a:pt x="11764" y="4560"/>
                  </a:lnTo>
                  <a:cubicBezTo>
                    <a:pt x="13442" y="4560"/>
                    <a:pt x="14800" y="3203"/>
                    <a:pt x="14800" y="1524"/>
                  </a:cubicBezTo>
                  <a:cubicBezTo>
                    <a:pt x="14800" y="965"/>
                    <a:pt x="14645" y="453"/>
                    <a:pt x="14383"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75"/>
            <p:cNvSpPr/>
            <p:nvPr/>
          </p:nvSpPr>
          <p:spPr>
            <a:xfrm>
              <a:off x="4814875" y="2087000"/>
              <a:ext cx="77425" cy="485800"/>
            </a:xfrm>
            <a:custGeom>
              <a:avLst/>
              <a:gdLst/>
              <a:ahLst/>
              <a:cxnLst/>
              <a:rect l="l" t="t" r="r" b="b"/>
              <a:pathLst>
                <a:path w="3097" h="19432" extrusionOk="0">
                  <a:moveTo>
                    <a:pt x="1548" y="0"/>
                  </a:moveTo>
                  <a:cubicBezTo>
                    <a:pt x="643" y="1429"/>
                    <a:pt x="1" y="5239"/>
                    <a:pt x="1" y="9716"/>
                  </a:cubicBezTo>
                  <a:cubicBezTo>
                    <a:pt x="1" y="14192"/>
                    <a:pt x="643" y="17991"/>
                    <a:pt x="1548" y="19431"/>
                  </a:cubicBezTo>
                  <a:cubicBezTo>
                    <a:pt x="2453" y="17991"/>
                    <a:pt x="3096" y="14192"/>
                    <a:pt x="3096" y="9716"/>
                  </a:cubicBezTo>
                  <a:cubicBezTo>
                    <a:pt x="3096" y="5239"/>
                    <a:pt x="2453" y="1429"/>
                    <a:pt x="1548" y="0"/>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75"/>
            <p:cNvSpPr/>
            <p:nvPr/>
          </p:nvSpPr>
          <p:spPr>
            <a:xfrm>
              <a:off x="4853575" y="2087000"/>
              <a:ext cx="38725" cy="485800"/>
            </a:xfrm>
            <a:custGeom>
              <a:avLst/>
              <a:gdLst/>
              <a:ahLst/>
              <a:cxnLst/>
              <a:rect l="l" t="t" r="r" b="b"/>
              <a:pathLst>
                <a:path w="1549" h="19432" extrusionOk="0">
                  <a:moveTo>
                    <a:pt x="0" y="0"/>
                  </a:moveTo>
                  <a:lnTo>
                    <a:pt x="0" y="19431"/>
                  </a:lnTo>
                  <a:cubicBezTo>
                    <a:pt x="905" y="17991"/>
                    <a:pt x="1548" y="14192"/>
                    <a:pt x="1548" y="9716"/>
                  </a:cubicBezTo>
                  <a:cubicBezTo>
                    <a:pt x="1548" y="5239"/>
                    <a:pt x="905" y="1429"/>
                    <a:pt x="0"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75"/>
            <p:cNvSpPr/>
            <p:nvPr/>
          </p:nvSpPr>
          <p:spPr>
            <a:xfrm>
              <a:off x="4432975" y="2572700"/>
              <a:ext cx="420625" cy="243025"/>
            </a:xfrm>
            <a:custGeom>
              <a:avLst/>
              <a:gdLst/>
              <a:ahLst/>
              <a:cxnLst/>
              <a:rect l="l" t="t" r="r" b="b"/>
              <a:pathLst>
                <a:path w="16825" h="9721" extrusionOk="0">
                  <a:moveTo>
                    <a:pt x="16692" y="0"/>
                  </a:moveTo>
                  <a:cubicBezTo>
                    <a:pt x="14950" y="0"/>
                    <a:pt x="11416" y="1334"/>
                    <a:pt x="7633" y="3516"/>
                  </a:cubicBezTo>
                  <a:cubicBezTo>
                    <a:pt x="3763" y="5754"/>
                    <a:pt x="787" y="8218"/>
                    <a:pt x="1" y="9719"/>
                  </a:cubicBezTo>
                  <a:cubicBezTo>
                    <a:pt x="37" y="9720"/>
                    <a:pt x="74" y="9721"/>
                    <a:pt x="111" y="9721"/>
                  </a:cubicBezTo>
                  <a:cubicBezTo>
                    <a:pt x="1846" y="9721"/>
                    <a:pt x="5393" y="8385"/>
                    <a:pt x="9181" y="6194"/>
                  </a:cubicBezTo>
                  <a:cubicBezTo>
                    <a:pt x="13062" y="3956"/>
                    <a:pt x="16039" y="1491"/>
                    <a:pt x="16824" y="3"/>
                  </a:cubicBezTo>
                  <a:cubicBezTo>
                    <a:pt x="16781" y="1"/>
                    <a:pt x="16737" y="0"/>
                    <a:pt x="16692" y="0"/>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75"/>
            <p:cNvSpPr/>
            <p:nvPr/>
          </p:nvSpPr>
          <p:spPr>
            <a:xfrm>
              <a:off x="4432975" y="2572700"/>
              <a:ext cx="420625" cy="242975"/>
            </a:xfrm>
            <a:custGeom>
              <a:avLst/>
              <a:gdLst/>
              <a:ahLst/>
              <a:cxnLst/>
              <a:rect l="l" t="t" r="r" b="b"/>
              <a:pathLst>
                <a:path w="16825" h="9719" extrusionOk="0">
                  <a:moveTo>
                    <a:pt x="16692" y="0"/>
                  </a:moveTo>
                  <a:cubicBezTo>
                    <a:pt x="14950" y="0"/>
                    <a:pt x="11416" y="1334"/>
                    <a:pt x="7633" y="3516"/>
                  </a:cubicBezTo>
                  <a:cubicBezTo>
                    <a:pt x="3763" y="5754"/>
                    <a:pt x="787" y="8218"/>
                    <a:pt x="1" y="9719"/>
                  </a:cubicBezTo>
                  <a:lnTo>
                    <a:pt x="16824" y="3"/>
                  </a:lnTo>
                  <a:cubicBezTo>
                    <a:pt x="16781" y="1"/>
                    <a:pt x="16737" y="0"/>
                    <a:pt x="16692"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5"/>
            <p:cNvSpPr/>
            <p:nvPr/>
          </p:nvSpPr>
          <p:spPr>
            <a:xfrm>
              <a:off x="4853575" y="2572700"/>
              <a:ext cx="420600" cy="243025"/>
            </a:xfrm>
            <a:custGeom>
              <a:avLst/>
              <a:gdLst/>
              <a:ahLst/>
              <a:cxnLst/>
              <a:rect l="l" t="t" r="r" b="b"/>
              <a:pathLst>
                <a:path w="16824" h="9721" extrusionOk="0">
                  <a:moveTo>
                    <a:pt x="132" y="0"/>
                  </a:moveTo>
                  <a:cubicBezTo>
                    <a:pt x="87" y="0"/>
                    <a:pt x="43" y="1"/>
                    <a:pt x="0" y="3"/>
                  </a:cubicBezTo>
                  <a:cubicBezTo>
                    <a:pt x="786" y="1491"/>
                    <a:pt x="3763" y="3956"/>
                    <a:pt x="7644" y="6194"/>
                  </a:cubicBezTo>
                  <a:cubicBezTo>
                    <a:pt x="11431" y="8385"/>
                    <a:pt x="14979" y="9721"/>
                    <a:pt x="16713" y="9721"/>
                  </a:cubicBezTo>
                  <a:cubicBezTo>
                    <a:pt x="16751" y="9721"/>
                    <a:pt x="16788" y="9720"/>
                    <a:pt x="16824" y="9719"/>
                  </a:cubicBezTo>
                  <a:cubicBezTo>
                    <a:pt x="16038" y="8218"/>
                    <a:pt x="13061" y="5754"/>
                    <a:pt x="9180" y="3516"/>
                  </a:cubicBezTo>
                  <a:cubicBezTo>
                    <a:pt x="5409" y="1334"/>
                    <a:pt x="1875" y="0"/>
                    <a:pt x="132" y="0"/>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75"/>
            <p:cNvSpPr/>
            <p:nvPr/>
          </p:nvSpPr>
          <p:spPr>
            <a:xfrm>
              <a:off x="4853575" y="2572775"/>
              <a:ext cx="420600" cy="242950"/>
            </a:xfrm>
            <a:custGeom>
              <a:avLst/>
              <a:gdLst/>
              <a:ahLst/>
              <a:cxnLst/>
              <a:rect l="l" t="t" r="r" b="b"/>
              <a:pathLst>
                <a:path w="16824" h="9718" extrusionOk="0">
                  <a:moveTo>
                    <a:pt x="0" y="0"/>
                  </a:moveTo>
                  <a:cubicBezTo>
                    <a:pt x="786" y="1488"/>
                    <a:pt x="3763" y="3953"/>
                    <a:pt x="7644" y="6191"/>
                  </a:cubicBezTo>
                  <a:cubicBezTo>
                    <a:pt x="11431" y="8382"/>
                    <a:pt x="14979" y="9718"/>
                    <a:pt x="16713" y="9718"/>
                  </a:cubicBezTo>
                  <a:cubicBezTo>
                    <a:pt x="16751" y="9718"/>
                    <a:pt x="16788" y="9717"/>
                    <a:pt x="16824" y="9716"/>
                  </a:cubicBezTo>
                  <a:lnTo>
                    <a:pt x="0" y="0"/>
                  </a:ln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75"/>
            <p:cNvSpPr/>
            <p:nvPr/>
          </p:nvSpPr>
          <p:spPr>
            <a:xfrm>
              <a:off x="4777675" y="2496575"/>
              <a:ext cx="151825" cy="152125"/>
            </a:xfrm>
            <a:custGeom>
              <a:avLst/>
              <a:gdLst/>
              <a:ahLst/>
              <a:cxnLst/>
              <a:rect l="l" t="t" r="r" b="b"/>
              <a:pathLst>
                <a:path w="6073" h="6085" extrusionOk="0">
                  <a:moveTo>
                    <a:pt x="3036" y="0"/>
                  </a:moveTo>
                  <a:cubicBezTo>
                    <a:pt x="1358" y="0"/>
                    <a:pt x="0" y="1369"/>
                    <a:pt x="0" y="3048"/>
                  </a:cubicBezTo>
                  <a:cubicBezTo>
                    <a:pt x="0" y="4727"/>
                    <a:pt x="1358" y="6084"/>
                    <a:pt x="3036" y="6084"/>
                  </a:cubicBezTo>
                  <a:cubicBezTo>
                    <a:pt x="4715" y="6084"/>
                    <a:pt x="6072" y="4727"/>
                    <a:pt x="6072" y="3048"/>
                  </a:cubicBezTo>
                  <a:cubicBezTo>
                    <a:pt x="6072" y="1369"/>
                    <a:pt x="4715" y="0"/>
                    <a:pt x="3036" y="0"/>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75"/>
            <p:cNvSpPr/>
            <p:nvPr/>
          </p:nvSpPr>
          <p:spPr>
            <a:xfrm>
              <a:off x="2151150" y="1239275"/>
              <a:ext cx="215225" cy="646825"/>
            </a:xfrm>
            <a:custGeom>
              <a:avLst/>
              <a:gdLst/>
              <a:ahLst/>
              <a:cxnLst/>
              <a:rect l="l" t="t" r="r" b="b"/>
              <a:pathLst>
                <a:path w="8609" h="25873" extrusionOk="0">
                  <a:moveTo>
                    <a:pt x="4442" y="0"/>
                  </a:moveTo>
                  <a:cubicBezTo>
                    <a:pt x="3572" y="929"/>
                    <a:pt x="3358" y="1512"/>
                    <a:pt x="2477" y="2429"/>
                  </a:cubicBezTo>
                  <a:cubicBezTo>
                    <a:pt x="3656" y="10287"/>
                    <a:pt x="2787" y="18443"/>
                    <a:pt x="0" y="25873"/>
                  </a:cubicBezTo>
                  <a:cubicBezTo>
                    <a:pt x="2858" y="25539"/>
                    <a:pt x="5727" y="25289"/>
                    <a:pt x="8609" y="25134"/>
                  </a:cubicBezTo>
                  <a:cubicBezTo>
                    <a:pt x="6037" y="17895"/>
                    <a:pt x="5263" y="10025"/>
                    <a:pt x="6406" y="2429"/>
                  </a:cubicBezTo>
                  <a:cubicBezTo>
                    <a:pt x="5525" y="1512"/>
                    <a:pt x="5311" y="929"/>
                    <a:pt x="4442" y="0"/>
                  </a:cubicBezTo>
                  <a:close/>
                </a:path>
              </a:pathLst>
            </a:custGeom>
            <a:solidFill>
              <a:srgbClr val="DB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75"/>
            <p:cNvSpPr/>
            <p:nvPr/>
          </p:nvSpPr>
          <p:spPr>
            <a:xfrm>
              <a:off x="1847550" y="503500"/>
              <a:ext cx="771550" cy="891775"/>
            </a:xfrm>
            <a:custGeom>
              <a:avLst/>
              <a:gdLst/>
              <a:ahLst/>
              <a:cxnLst/>
              <a:rect l="l" t="t" r="r" b="b"/>
              <a:pathLst>
                <a:path w="30862" h="35671" extrusionOk="0">
                  <a:moveTo>
                    <a:pt x="15673" y="0"/>
                  </a:moveTo>
                  <a:cubicBezTo>
                    <a:pt x="14673" y="0"/>
                    <a:pt x="13552" y="301"/>
                    <a:pt x="12847" y="868"/>
                  </a:cubicBezTo>
                  <a:cubicBezTo>
                    <a:pt x="12678" y="846"/>
                    <a:pt x="12507" y="835"/>
                    <a:pt x="12337" y="835"/>
                  </a:cubicBezTo>
                  <a:cubicBezTo>
                    <a:pt x="10961" y="835"/>
                    <a:pt x="9585" y="1546"/>
                    <a:pt x="8823" y="2690"/>
                  </a:cubicBezTo>
                  <a:cubicBezTo>
                    <a:pt x="7953" y="3988"/>
                    <a:pt x="7894" y="5762"/>
                    <a:pt x="8656" y="7119"/>
                  </a:cubicBezTo>
                  <a:cubicBezTo>
                    <a:pt x="7013" y="7464"/>
                    <a:pt x="5298" y="7833"/>
                    <a:pt x="4251" y="9167"/>
                  </a:cubicBezTo>
                  <a:cubicBezTo>
                    <a:pt x="3203" y="10489"/>
                    <a:pt x="2977" y="12548"/>
                    <a:pt x="4084" y="13822"/>
                  </a:cubicBezTo>
                  <a:cubicBezTo>
                    <a:pt x="2250" y="14525"/>
                    <a:pt x="857" y="16084"/>
                    <a:pt x="429" y="18001"/>
                  </a:cubicBezTo>
                  <a:cubicBezTo>
                    <a:pt x="0" y="19918"/>
                    <a:pt x="595" y="22038"/>
                    <a:pt x="1965" y="23454"/>
                  </a:cubicBezTo>
                  <a:cubicBezTo>
                    <a:pt x="1944" y="23453"/>
                    <a:pt x="1924" y="23452"/>
                    <a:pt x="1903" y="23452"/>
                  </a:cubicBezTo>
                  <a:cubicBezTo>
                    <a:pt x="1004" y="23452"/>
                    <a:pt x="558" y="24987"/>
                    <a:pt x="464" y="25907"/>
                  </a:cubicBezTo>
                  <a:cubicBezTo>
                    <a:pt x="274" y="27622"/>
                    <a:pt x="1000" y="29419"/>
                    <a:pt x="2334" y="30527"/>
                  </a:cubicBezTo>
                  <a:cubicBezTo>
                    <a:pt x="3279" y="31311"/>
                    <a:pt x="4505" y="31731"/>
                    <a:pt x="5728" y="31731"/>
                  </a:cubicBezTo>
                  <a:cubicBezTo>
                    <a:pt x="6231" y="31731"/>
                    <a:pt x="6733" y="31661"/>
                    <a:pt x="7215" y="31515"/>
                  </a:cubicBezTo>
                  <a:lnTo>
                    <a:pt x="7215" y="31515"/>
                  </a:lnTo>
                  <a:cubicBezTo>
                    <a:pt x="6930" y="32158"/>
                    <a:pt x="6834" y="33337"/>
                    <a:pt x="7239" y="33920"/>
                  </a:cubicBezTo>
                  <a:cubicBezTo>
                    <a:pt x="7615" y="34479"/>
                    <a:pt x="8417" y="34983"/>
                    <a:pt x="9101" y="34983"/>
                  </a:cubicBezTo>
                  <a:cubicBezTo>
                    <a:pt x="9132" y="34983"/>
                    <a:pt x="9162" y="34982"/>
                    <a:pt x="9192" y="34980"/>
                  </a:cubicBezTo>
                  <a:cubicBezTo>
                    <a:pt x="9986" y="35449"/>
                    <a:pt x="10872" y="35671"/>
                    <a:pt x="11762" y="35671"/>
                  </a:cubicBezTo>
                  <a:cubicBezTo>
                    <a:pt x="13061" y="35671"/>
                    <a:pt x="14368" y="35199"/>
                    <a:pt x="15407" y="34337"/>
                  </a:cubicBezTo>
                  <a:cubicBezTo>
                    <a:pt x="16134" y="34787"/>
                    <a:pt x="16958" y="34996"/>
                    <a:pt x="17788" y="34996"/>
                  </a:cubicBezTo>
                  <a:cubicBezTo>
                    <a:pt x="19349" y="34996"/>
                    <a:pt x="20928" y="34254"/>
                    <a:pt x="21908" y="32979"/>
                  </a:cubicBezTo>
                  <a:cubicBezTo>
                    <a:pt x="22496" y="33218"/>
                    <a:pt x="23131" y="33336"/>
                    <a:pt x="23766" y="33336"/>
                  </a:cubicBezTo>
                  <a:cubicBezTo>
                    <a:pt x="24559" y="33336"/>
                    <a:pt x="25351" y="33152"/>
                    <a:pt x="26051" y="32789"/>
                  </a:cubicBezTo>
                  <a:cubicBezTo>
                    <a:pt x="27325" y="32134"/>
                    <a:pt x="28373" y="30610"/>
                    <a:pt x="28718" y="29217"/>
                  </a:cubicBezTo>
                  <a:cubicBezTo>
                    <a:pt x="29897" y="28538"/>
                    <a:pt x="30706" y="27241"/>
                    <a:pt x="30778" y="25883"/>
                  </a:cubicBezTo>
                  <a:cubicBezTo>
                    <a:pt x="30861" y="24514"/>
                    <a:pt x="30040" y="23014"/>
                    <a:pt x="28944" y="22204"/>
                  </a:cubicBezTo>
                  <a:cubicBezTo>
                    <a:pt x="29813" y="20942"/>
                    <a:pt x="30087" y="19275"/>
                    <a:pt x="29659" y="17799"/>
                  </a:cubicBezTo>
                  <a:cubicBezTo>
                    <a:pt x="29218" y="16323"/>
                    <a:pt x="28218" y="15120"/>
                    <a:pt x="26801" y="14525"/>
                  </a:cubicBezTo>
                  <a:cubicBezTo>
                    <a:pt x="27623" y="11727"/>
                    <a:pt x="26372" y="8357"/>
                    <a:pt x="23658" y="7274"/>
                  </a:cubicBezTo>
                  <a:cubicBezTo>
                    <a:pt x="24170" y="6000"/>
                    <a:pt x="23836" y="4428"/>
                    <a:pt x="22836" y="3488"/>
                  </a:cubicBezTo>
                  <a:cubicBezTo>
                    <a:pt x="22042" y="2732"/>
                    <a:pt x="21023" y="1960"/>
                    <a:pt x="20012" y="1960"/>
                  </a:cubicBezTo>
                  <a:cubicBezTo>
                    <a:pt x="19749" y="1960"/>
                    <a:pt x="19486" y="2012"/>
                    <a:pt x="19229" y="2130"/>
                  </a:cubicBezTo>
                  <a:cubicBezTo>
                    <a:pt x="18693" y="1094"/>
                    <a:pt x="17669" y="321"/>
                    <a:pt x="16526" y="82"/>
                  </a:cubicBezTo>
                  <a:cubicBezTo>
                    <a:pt x="16262" y="27"/>
                    <a:pt x="15973" y="0"/>
                    <a:pt x="15673" y="0"/>
                  </a:cubicBezTo>
                  <a:close/>
                </a:path>
              </a:pathLst>
            </a:custGeom>
            <a:solidFill>
              <a:srgbClr val="5AD1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75"/>
            <p:cNvSpPr/>
            <p:nvPr/>
          </p:nvSpPr>
          <p:spPr>
            <a:xfrm>
              <a:off x="2060650" y="503575"/>
              <a:ext cx="558450" cy="869975"/>
            </a:xfrm>
            <a:custGeom>
              <a:avLst/>
              <a:gdLst/>
              <a:ahLst/>
              <a:cxnLst/>
              <a:rect l="l" t="t" r="r" b="b"/>
              <a:pathLst>
                <a:path w="22338" h="34799" extrusionOk="0">
                  <a:moveTo>
                    <a:pt x="7202" y="1"/>
                  </a:moveTo>
                  <a:cubicBezTo>
                    <a:pt x="7055" y="1"/>
                    <a:pt x="6904" y="8"/>
                    <a:pt x="6752" y="20"/>
                  </a:cubicBezTo>
                  <a:cubicBezTo>
                    <a:pt x="8002" y="984"/>
                    <a:pt x="8752" y="2627"/>
                    <a:pt x="8550" y="4211"/>
                  </a:cubicBezTo>
                  <a:cubicBezTo>
                    <a:pt x="8762" y="4109"/>
                    <a:pt x="8976" y="4063"/>
                    <a:pt x="9188" y="4063"/>
                  </a:cubicBezTo>
                  <a:cubicBezTo>
                    <a:pt x="9569" y="4063"/>
                    <a:pt x="9943" y="4212"/>
                    <a:pt x="10288" y="4449"/>
                  </a:cubicBezTo>
                  <a:cubicBezTo>
                    <a:pt x="10836" y="4818"/>
                    <a:pt x="11157" y="5485"/>
                    <a:pt x="11110" y="6152"/>
                  </a:cubicBezTo>
                  <a:cubicBezTo>
                    <a:pt x="9967" y="6187"/>
                    <a:pt x="8681" y="7152"/>
                    <a:pt x="8383" y="8259"/>
                  </a:cubicBezTo>
                  <a:cubicBezTo>
                    <a:pt x="8781" y="7871"/>
                    <a:pt x="9371" y="7691"/>
                    <a:pt x="9943" y="7691"/>
                  </a:cubicBezTo>
                  <a:cubicBezTo>
                    <a:pt x="10055" y="7691"/>
                    <a:pt x="10167" y="7698"/>
                    <a:pt x="10276" y="7711"/>
                  </a:cubicBezTo>
                  <a:cubicBezTo>
                    <a:pt x="10943" y="7795"/>
                    <a:pt x="11550" y="8200"/>
                    <a:pt x="11895" y="8771"/>
                  </a:cubicBezTo>
                  <a:cubicBezTo>
                    <a:pt x="10967" y="9092"/>
                    <a:pt x="10002" y="10200"/>
                    <a:pt x="9740" y="11152"/>
                  </a:cubicBezTo>
                  <a:cubicBezTo>
                    <a:pt x="10258" y="10826"/>
                    <a:pt x="10885" y="10669"/>
                    <a:pt x="11517" y="10669"/>
                  </a:cubicBezTo>
                  <a:cubicBezTo>
                    <a:pt x="12384" y="10669"/>
                    <a:pt x="13259" y="10964"/>
                    <a:pt x="13872" y="11521"/>
                  </a:cubicBezTo>
                  <a:cubicBezTo>
                    <a:pt x="12181" y="11736"/>
                    <a:pt x="10717" y="13664"/>
                    <a:pt x="10764" y="15367"/>
                  </a:cubicBezTo>
                  <a:cubicBezTo>
                    <a:pt x="10238" y="15040"/>
                    <a:pt x="9551" y="14912"/>
                    <a:pt x="8860" y="14912"/>
                  </a:cubicBezTo>
                  <a:cubicBezTo>
                    <a:pt x="8317" y="14912"/>
                    <a:pt x="7771" y="14991"/>
                    <a:pt x="7300" y="15117"/>
                  </a:cubicBezTo>
                  <a:cubicBezTo>
                    <a:pt x="6228" y="15403"/>
                    <a:pt x="5287" y="16153"/>
                    <a:pt x="4775" y="17141"/>
                  </a:cubicBezTo>
                  <a:cubicBezTo>
                    <a:pt x="5134" y="16800"/>
                    <a:pt x="5550" y="16684"/>
                    <a:pt x="6010" y="16684"/>
                  </a:cubicBezTo>
                  <a:cubicBezTo>
                    <a:pt x="6176" y="16684"/>
                    <a:pt x="6348" y="16699"/>
                    <a:pt x="6526" y="16724"/>
                  </a:cubicBezTo>
                  <a:cubicBezTo>
                    <a:pt x="7180" y="16820"/>
                    <a:pt x="7788" y="17236"/>
                    <a:pt x="8133" y="17820"/>
                  </a:cubicBezTo>
                  <a:cubicBezTo>
                    <a:pt x="8126" y="17820"/>
                    <a:pt x="8118" y="17820"/>
                    <a:pt x="8111" y="17820"/>
                  </a:cubicBezTo>
                  <a:cubicBezTo>
                    <a:pt x="6782" y="17820"/>
                    <a:pt x="5214" y="18875"/>
                    <a:pt x="4787" y="20130"/>
                  </a:cubicBezTo>
                  <a:cubicBezTo>
                    <a:pt x="5282" y="19865"/>
                    <a:pt x="5831" y="19739"/>
                    <a:pt x="6381" y="19739"/>
                  </a:cubicBezTo>
                  <a:cubicBezTo>
                    <a:pt x="7340" y="19739"/>
                    <a:pt x="8302" y="20120"/>
                    <a:pt x="8990" y="20808"/>
                  </a:cubicBezTo>
                  <a:cubicBezTo>
                    <a:pt x="9550" y="20106"/>
                    <a:pt x="10645" y="19927"/>
                    <a:pt x="11550" y="19880"/>
                  </a:cubicBezTo>
                  <a:cubicBezTo>
                    <a:pt x="11603" y="19877"/>
                    <a:pt x="11656" y="19875"/>
                    <a:pt x="11709" y="19875"/>
                  </a:cubicBezTo>
                  <a:cubicBezTo>
                    <a:pt x="12549" y="19875"/>
                    <a:pt x="13385" y="20227"/>
                    <a:pt x="13979" y="20832"/>
                  </a:cubicBezTo>
                  <a:cubicBezTo>
                    <a:pt x="12288" y="20963"/>
                    <a:pt x="10717" y="22308"/>
                    <a:pt x="9907" y="23785"/>
                  </a:cubicBezTo>
                  <a:cubicBezTo>
                    <a:pt x="10359" y="23574"/>
                    <a:pt x="10850" y="23477"/>
                    <a:pt x="11346" y="23477"/>
                  </a:cubicBezTo>
                  <a:cubicBezTo>
                    <a:pt x="12732" y="23477"/>
                    <a:pt x="14166" y="24232"/>
                    <a:pt x="14955" y="25380"/>
                  </a:cubicBezTo>
                  <a:cubicBezTo>
                    <a:pt x="14758" y="25330"/>
                    <a:pt x="14556" y="25307"/>
                    <a:pt x="14353" y="25307"/>
                  </a:cubicBezTo>
                  <a:cubicBezTo>
                    <a:pt x="13151" y="25307"/>
                    <a:pt x="11906" y="26127"/>
                    <a:pt x="11193" y="27095"/>
                  </a:cubicBezTo>
                  <a:cubicBezTo>
                    <a:pt x="10324" y="26178"/>
                    <a:pt x="8883" y="25571"/>
                    <a:pt x="7621" y="25523"/>
                  </a:cubicBezTo>
                  <a:cubicBezTo>
                    <a:pt x="7560" y="25521"/>
                    <a:pt x="7499" y="25520"/>
                    <a:pt x="7438" y="25520"/>
                  </a:cubicBezTo>
                  <a:cubicBezTo>
                    <a:pt x="6226" y="25520"/>
                    <a:pt x="5027" y="25968"/>
                    <a:pt x="4121" y="26773"/>
                  </a:cubicBezTo>
                  <a:cubicBezTo>
                    <a:pt x="3796" y="26272"/>
                    <a:pt x="3211" y="26089"/>
                    <a:pt x="2608" y="26089"/>
                  </a:cubicBezTo>
                  <a:cubicBezTo>
                    <a:pt x="2437" y="26089"/>
                    <a:pt x="2265" y="26104"/>
                    <a:pt x="2096" y="26130"/>
                  </a:cubicBezTo>
                  <a:cubicBezTo>
                    <a:pt x="1346" y="26249"/>
                    <a:pt x="668" y="26654"/>
                    <a:pt x="1" y="27059"/>
                  </a:cubicBezTo>
                  <a:cubicBezTo>
                    <a:pt x="172" y="27022"/>
                    <a:pt x="344" y="27004"/>
                    <a:pt x="517" y="27004"/>
                  </a:cubicBezTo>
                  <a:cubicBezTo>
                    <a:pt x="1779" y="27004"/>
                    <a:pt x="3038" y="27953"/>
                    <a:pt x="3394" y="29178"/>
                  </a:cubicBezTo>
                  <a:cubicBezTo>
                    <a:pt x="3837" y="28870"/>
                    <a:pt x="4564" y="28740"/>
                    <a:pt x="5236" y="28740"/>
                  </a:cubicBezTo>
                  <a:cubicBezTo>
                    <a:pt x="5575" y="28740"/>
                    <a:pt x="5901" y="28773"/>
                    <a:pt x="6168" y="28833"/>
                  </a:cubicBezTo>
                  <a:cubicBezTo>
                    <a:pt x="6954" y="29012"/>
                    <a:pt x="7657" y="29535"/>
                    <a:pt x="8062" y="30238"/>
                  </a:cubicBezTo>
                  <a:cubicBezTo>
                    <a:pt x="8000" y="30235"/>
                    <a:pt x="7938" y="30233"/>
                    <a:pt x="7876" y="30233"/>
                  </a:cubicBezTo>
                  <a:cubicBezTo>
                    <a:pt x="6215" y="30233"/>
                    <a:pt x="4315" y="31291"/>
                    <a:pt x="3466" y="32691"/>
                  </a:cubicBezTo>
                  <a:cubicBezTo>
                    <a:pt x="4133" y="32111"/>
                    <a:pt x="5414" y="31973"/>
                    <a:pt x="6365" y="31973"/>
                  </a:cubicBezTo>
                  <a:cubicBezTo>
                    <a:pt x="6449" y="31973"/>
                    <a:pt x="6531" y="31974"/>
                    <a:pt x="6609" y="31976"/>
                  </a:cubicBezTo>
                  <a:cubicBezTo>
                    <a:pt x="7573" y="32000"/>
                    <a:pt x="8526" y="32381"/>
                    <a:pt x="9228" y="33036"/>
                  </a:cubicBezTo>
                  <a:cubicBezTo>
                    <a:pt x="10212" y="31476"/>
                    <a:pt x="11861" y="30528"/>
                    <a:pt x="13697" y="30528"/>
                  </a:cubicBezTo>
                  <a:cubicBezTo>
                    <a:pt x="13794" y="30528"/>
                    <a:pt x="13892" y="30530"/>
                    <a:pt x="13991" y="30536"/>
                  </a:cubicBezTo>
                  <a:cubicBezTo>
                    <a:pt x="12312" y="31250"/>
                    <a:pt x="11086" y="33000"/>
                    <a:pt x="10633" y="34798"/>
                  </a:cubicBezTo>
                  <a:cubicBezTo>
                    <a:pt x="11705" y="34500"/>
                    <a:pt x="12693" y="33869"/>
                    <a:pt x="13384" y="32976"/>
                  </a:cubicBezTo>
                  <a:cubicBezTo>
                    <a:pt x="13972" y="33215"/>
                    <a:pt x="14607" y="33333"/>
                    <a:pt x="15242" y="33333"/>
                  </a:cubicBezTo>
                  <a:cubicBezTo>
                    <a:pt x="16035" y="33333"/>
                    <a:pt x="16827" y="33149"/>
                    <a:pt x="17527" y="32786"/>
                  </a:cubicBezTo>
                  <a:cubicBezTo>
                    <a:pt x="18801" y="32131"/>
                    <a:pt x="19849" y="30607"/>
                    <a:pt x="20194" y="29214"/>
                  </a:cubicBezTo>
                  <a:cubicBezTo>
                    <a:pt x="21373" y="28535"/>
                    <a:pt x="22182" y="27238"/>
                    <a:pt x="22254" y="25880"/>
                  </a:cubicBezTo>
                  <a:cubicBezTo>
                    <a:pt x="22337" y="24511"/>
                    <a:pt x="21516" y="23011"/>
                    <a:pt x="20420" y="22201"/>
                  </a:cubicBezTo>
                  <a:cubicBezTo>
                    <a:pt x="21289" y="20939"/>
                    <a:pt x="21563" y="19272"/>
                    <a:pt x="21135" y="17796"/>
                  </a:cubicBezTo>
                  <a:cubicBezTo>
                    <a:pt x="20694" y="16320"/>
                    <a:pt x="19694" y="15117"/>
                    <a:pt x="18277" y="14522"/>
                  </a:cubicBezTo>
                  <a:cubicBezTo>
                    <a:pt x="19099" y="11712"/>
                    <a:pt x="17848" y="8354"/>
                    <a:pt x="15134" y="7271"/>
                  </a:cubicBezTo>
                  <a:cubicBezTo>
                    <a:pt x="15646" y="5997"/>
                    <a:pt x="15312" y="4425"/>
                    <a:pt x="14312" y="3485"/>
                  </a:cubicBezTo>
                  <a:cubicBezTo>
                    <a:pt x="13518" y="2729"/>
                    <a:pt x="12499" y="1957"/>
                    <a:pt x="11488" y="1957"/>
                  </a:cubicBezTo>
                  <a:cubicBezTo>
                    <a:pt x="11225" y="1957"/>
                    <a:pt x="10962" y="2009"/>
                    <a:pt x="10705" y="2127"/>
                  </a:cubicBezTo>
                  <a:cubicBezTo>
                    <a:pt x="10169" y="1091"/>
                    <a:pt x="9145" y="318"/>
                    <a:pt x="8002" y="79"/>
                  </a:cubicBezTo>
                  <a:cubicBezTo>
                    <a:pt x="7752" y="25"/>
                    <a:pt x="7483" y="1"/>
                    <a:pt x="7202" y="1"/>
                  </a:cubicBezTo>
                  <a:close/>
                </a:path>
              </a:pathLst>
            </a:custGeom>
            <a:solidFill>
              <a:srgbClr val="44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75"/>
            <p:cNvSpPr/>
            <p:nvPr/>
          </p:nvSpPr>
          <p:spPr>
            <a:xfrm>
              <a:off x="2796475" y="1452400"/>
              <a:ext cx="137825" cy="414050"/>
            </a:xfrm>
            <a:custGeom>
              <a:avLst/>
              <a:gdLst/>
              <a:ahLst/>
              <a:cxnLst/>
              <a:rect l="l" t="t" r="r" b="b"/>
              <a:pathLst>
                <a:path w="5513" h="16562" extrusionOk="0">
                  <a:moveTo>
                    <a:pt x="2846" y="0"/>
                  </a:moveTo>
                  <a:cubicBezTo>
                    <a:pt x="2286" y="584"/>
                    <a:pt x="2155" y="953"/>
                    <a:pt x="1596" y="1548"/>
                  </a:cubicBezTo>
                  <a:cubicBezTo>
                    <a:pt x="2346" y="6584"/>
                    <a:pt x="1786" y="11799"/>
                    <a:pt x="0" y="16562"/>
                  </a:cubicBezTo>
                  <a:cubicBezTo>
                    <a:pt x="1834" y="16347"/>
                    <a:pt x="3679" y="16193"/>
                    <a:pt x="5513" y="16097"/>
                  </a:cubicBezTo>
                  <a:cubicBezTo>
                    <a:pt x="3870" y="11454"/>
                    <a:pt x="3370" y="6418"/>
                    <a:pt x="4108" y="1548"/>
                  </a:cubicBezTo>
                  <a:cubicBezTo>
                    <a:pt x="3548" y="953"/>
                    <a:pt x="3405" y="584"/>
                    <a:pt x="2846" y="0"/>
                  </a:cubicBezTo>
                  <a:close/>
                </a:path>
              </a:pathLst>
            </a:custGeom>
            <a:solidFill>
              <a:srgbClr val="DB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75"/>
            <p:cNvSpPr/>
            <p:nvPr/>
          </p:nvSpPr>
          <p:spPr>
            <a:xfrm>
              <a:off x="2602100" y="980775"/>
              <a:ext cx="494125" cy="571350"/>
            </a:xfrm>
            <a:custGeom>
              <a:avLst/>
              <a:gdLst/>
              <a:ahLst/>
              <a:cxnLst/>
              <a:rect l="l" t="t" r="r" b="b"/>
              <a:pathLst>
                <a:path w="19765" h="22854" extrusionOk="0">
                  <a:moveTo>
                    <a:pt x="10039" y="0"/>
                  </a:moveTo>
                  <a:cubicBezTo>
                    <a:pt x="9395" y="0"/>
                    <a:pt x="8677" y="196"/>
                    <a:pt x="8228" y="553"/>
                  </a:cubicBezTo>
                  <a:cubicBezTo>
                    <a:pt x="8125" y="541"/>
                    <a:pt x="8022" y="535"/>
                    <a:pt x="7918" y="535"/>
                  </a:cubicBezTo>
                  <a:cubicBezTo>
                    <a:pt x="7029" y="535"/>
                    <a:pt x="6145" y="985"/>
                    <a:pt x="5644" y="1732"/>
                  </a:cubicBezTo>
                  <a:cubicBezTo>
                    <a:pt x="5096" y="2554"/>
                    <a:pt x="5049" y="3697"/>
                    <a:pt x="5549" y="4566"/>
                  </a:cubicBezTo>
                  <a:cubicBezTo>
                    <a:pt x="4489" y="4780"/>
                    <a:pt x="3394" y="5030"/>
                    <a:pt x="2715" y="5875"/>
                  </a:cubicBezTo>
                  <a:cubicBezTo>
                    <a:pt x="2048" y="6721"/>
                    <a:pt x="1905" y="8042"/>
                    <a:pt x="2620" y="8864"/>
                  </a:cubicBezTo>
                  <a:cubicBezTo>
                    <a:pt x="1441" y="9304"/>
                    <a:pt x="548" y="10305"/>
                    <a:pt x="274" y="11543"/>
                  </a:cubicBezTo>
                  <a:cubicBezTo>
                    <a:pt x="0" y="12769"/>
                    <a:pt x="381" y="14126"/>
                    <a:pt x="1263" y="15031"/>
                  </a:cubicBezTo>
                  <a:cubicBezTo>
                    <a:pt x="1249" y="15030"/>
                    <a:pt x="1235" y="15030"/>
                    <a:pt x="1221" y="15030"/>
                  </a:cubicBezTo>
                  <a:cubicBezTo>
                    <a:pt x="642" y="15030"/>
                    <a:pt x="356" y="16010"/>
                    <a:pt x="298" y="16603"/>
                  </a:cubicBezTo>
                  <a:cubicBezTo>
                    <a:pt x="179" y="17698"/>
                    <a:pt x="643" y="18853"/>
                    <a:pt x="1489" y="19556"/>
                  </a:cubicBezTo>
                  <a:cubicBezTo>
                    <a:pt x="2094" y="20060"/>
                    <a:pt x="2878" y="20327"/>
                    <a:pt x="3659" y="20327"/>
                  </a:cubicBezTo>
                  <a:cubicBezTo>
                    <a:pt x="3984" y="20327"/>
                    <a:pt x="4309" y="20281"/>
                    <a:pt x="4620" y="20187"/>
                  </a:cubicBezTo>
                  <a:lnTo>
                    <a:pt x="4620" y="20187"/>
                  </a:lnTo>
                  <a:cubicBezTo>
                    <a:pt x="4441" y="20603"/>
                    <a:pt x="4370" y="21365"/>
                    <a:pt x="4632" y="21735"/>
                  </a:cubicBezTo>
                  <a:cubicBezTo>
                    <a:pt x="4885" y="22091"/>
                    <a:pt x="5394" y="22414"/>
                    <a:pt x="5836" y="22414"/>
                  </a:cubicBezTo>
                  <a:cubicBezTo>
                    <a:pt x="5851" y="22414"/>
                    <a:pt x="5867" y="22414"/>
                    <a:pt x="5882" y="22413"/>
                  </a:cubicBezTo>
                  <a:cubicBezTo>
                    <a:pt x="6390" y="22713"/>
                    <a:pt x="6958" y="22854"/>
                    <a:pt x="7530" y="22854"/>
                  </a:cubicBezTo>
                  <a:cubicBezTo>
                    <a:pt x="8365" y="22854"/>
                    <a:pt x="9206" y="22553"/>
                    <a:pt x="9871" y="22008"/>
                  </a:cubicBezTo>
                  <a:cubicBezTo>
                    <a:pt x="10334" y="22292"/>
                    <a:pt x="10857" y="22423"/>
                    <a:pt x="11383" y="22423"/>
                  </a:cubicBezTo>
                  <a:cubicBezTo>
                    <a:pt x="12383" y="22423"/>
                    <a:pt x="13394" y="21947"/>
                    <a:pt x="14026" y="21127"/>
                  </a:cubicBezTo>
                  <a:cubicBezTo>
                    <a:pt x="14408" y="21281"/>
                    <a:pt x="14816" y="21357"/>
                    <a:pt x="15223" y="21357"/>
                  </a:cubicBezTo>
                  <a:cubicBezTo>
                    <a:pt x="15731" y="21357"/>
                    <a:pt x="16237" y="21239"/>
                    <a:pt x="16693" y="21008"/>
                  </a:cubicBezTo>
                  <a:cubicBezTo>
                    <a:pt x="17503" y="20592"/>
                    <a:pt x="18169" y="19615"/>
                    <a:pt x="18396" y="18722"/>
                  </a:cubicBezTo>
                  <a:cubicBezTo>
                    <a:pt x="19146" y="18294"/>
                    <a:pt x="19670" y="17460"/>
                    <a:pt x="19717" y="16579"/>
                  </a:cubicBezTo>
                  <a:cubicBezTo>
                    <a:pt x="19765" y="15710"/>
                    <a:pt x="19241" y="14746"/>
                    <a:pt x="18538" y="14234"/>
                  </a:cubicBezTo>
                  <a:cubicBezTo>
                    <a:pt x="19098" y="13424"/>
                    <a:pt x="19265" y="12352"/>
                    <a:pt x="18991" y="11412"/>
                  </a:cubicBezTo>
                  <a:cubicBezTo>
                    <a:pt x="18717" y="10459"/>
                    <a:pt x="18074" y="9685"/>
                    <a:pt x="17169" y="9304"/>
                  </a:cubicBezTo>
                  <a:cubicBezTo>
                    <a:pt x="17693" y="7519"/>
                    <a:pt x="16895" y="5352"/>
                    <a:pt x="15157" y="4661"/>
                  </a:cubicBezTo>
                  <a:cubicBezTo>
                    <a:pt x="15479" y="3851"/>
                    <a:pt x="15264" y="2839"/>
                    <a:pt x="14621" y="2232"/>
                  </a:cubicBezTo>
                  <a:cubicBezTo>
                    <a:pt x="14121" y="1760"/>
                    <a:pt x="13470" y="1265"/>
                    <a:pt x="12824" y="1265"/>
                  </a:cubicBezTo>
                  <a:cubicBezTo>
                    <a:pt x="12656" y="1265"/>
                    <a:pt x="12488" y="1299"/>
                    <a:pt x="12323" y="1375"/>
                  </a:cubicBezTo>
                  <a:cubicBezTo>
                    <a:pt x="11966" y="708"/>
                    <a:pt x="11311" y="220"/>
                    <a:pt x="10585" y="53"/>
                  </a:cubicBezTo>
                  <a:cubicBezTo>
                    <a:pt x="10416" y="18"/>
                    <a:pt x="10230" y="0"/>
                    <a:pt x="10039" y="0"/>
                  </a:cubicBezTo>
                  <a:close/>
                </a:path>
              </a:pathLst>
            </a:custGeom>
            <a:solidFill>
              <a:srgbClr val="5AD1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75"/>
            <p:cNvSpPr/>
            <p:nvPr/>
          </p:nvSpPr>
          <p:spPr>
            <a:xfrm>
              <a:off x="2738725" y="980900"/>
              <a:ext cx="357500" cy="557250"/>
            </a:xfrm>
            <a:custGeom>
              <a:avLst/>
              <a:gdLst/>
              <a:ahLst/>
              <a:cxnLst/>
              <a:rect l="l" t="t" r="r" b="b"/>
              <a:pathLst>
                <a:path w="14300" h="22290" extrusionOk="0">
                  <a:moveTo>
                    <a:pt x="4595" y="1"/>
                  </a:moveTo>
                  <a:cubicBezTo>
                    <a:pt x="4505" y="1"/>
                    <a:pt x="4414" y="5"/>
                    <a:pt x="4322" y="13"/>
                  </a:cubicBezTo>
                  <a:cubicBezTo>
                    <a:pt x="5120" y="632"/>
                    <a:pt x="5596" y="1679"/>
                    <a:pt x="5465" y="2703"/>
                  </a:cubicBezTo>
                  <a:cubicBezTo>
                    <a:pt x="5601" y="2636"/>
                    <a:pt x="5738" y="2606"/>
                    <a:pt x="5873" y="2606"/>
                  </a:cubicBezTo>
                  <a:cubicBezTo>
                    <a:pt x="6120" y="2606"/>
                    <a:pt x="6362" y="2705"/>
                    <a:pt x="6585" y="2858"/>
                  </a:cubicBezTo>
                  <a:cubicBezTo>
                    <a:pt x="6930" y="3084"/>
                    <a:pt x="7144" y="3525"/>
                    <a:pt x="7108" y="3942"/>
                  </a:cubicBezTo>
                  <a:cubicBezTo>
                    <a:pt x="6370" y="3965"/>
                    <a:pt x="5549" y="4585"/>
                    <a:pt x="5358" y="5299"/>
                  </a:cubicBezTo>
                  <a:cubicBezTo>
                    <a:pt x="5618" y="5039"/>
                    <a:pt x="6004" y="4930"/>
                    <a:pt x="6368" y="4930"/>
                  </a:cubicBezTo>
                  <a:cubicBezTo>
                    <a:pt x="6437" y="4930"/>
                    <a:pt x="6506" y="4934"/>
                    <a:pt x="6573" y="4942"/>
                  </a:cubicBezTo>
                  <a:cubicBezTo>
                    <a:pt x="7001" y="5001"/>
                    <a:pt x="7394" y="5251"/>
                    <a:pt x="7609" y="5620"/>
                  </a:cubicBezTo>
                  <a:cubicBezTo>
                    <a:pt x="7013" y="5823"/>
                    <a:pt x="6406" y="6537"/>
                    <a:pt x="6239" y="7144"/>
                  </a:cubicBezTo>
                  <a:cubicBezTo>
                    <a:pt x="6566" y="6938"/>
                    <a:pt x="6965" y="6838"/>
                    <a:pt x="7370" y="6838"/>
                  </a:cubicBezTo>
                  <a:cubicBezTo>
                    <a:pt x="7922" y="6838"/>
                    <a:pt x="8484" y="7025"/>
                    <a:pt x="8882" y="7383"/>
                  </a:cubicBezTo>
                  <a:cubicBezTo>
                    <a:pt x="7799" y="7514"/>
                    <a:pt x="6858" y="8764"/>
                    <a:pt x="6882" y="9847"/>
                  </a:cubicBezTo>
                  <a:cubicBezTo>
                    <a:pt x="6549" y="9634"/>
                    <a:pt x="6110" y="9551"/>
                    <a:pt x="5668" y="9551"/>
                  </a:cubicBezTo>
                  <a:cubicBezTo>
                    <a:pt x="5321" y="9551"/>
                    <a:pt x="4971" y="9602"/>
                    <a:pt x="4668" y="9680"/>
                  </a:cubicBezTo>
                  <a:cubicBezTo>
                    <a:pt x="3977" y="9871"/>
                    <a:pt x="3382" y="10347"/>
                    <a:pt x="3048" y="10978"/>
                  </a:cubicBezTo>
                  <a:cubicBezTo>
                    <a:pt x="3285" y="10768"/>
                    <a:pt x="3553" y="10687"/>
                    <a:pt x="3844" y="10687"/>
                  </a:cubicBezTo>
                  <a:cubicBezTo>
                    <a:pt x="3949" y="10687"/>
                    <a:pt x="4057" y="10697"/>
                    <a:pt x="4168" y="10716"/>
                  </a:cubicBezTo>
                  <a:cubicBezTo>
                    <a:pt x="4596" y="10776"/>
                    <a:pt x="4989" y="11038"/>
                    <a:pt x="5203" y="11419"/>
                  </a:cubicBezTo>
                  <a:cubicBezTo>
                    <a:pt x="5196" y="11419"/>
                    <a:pt x="5189" y="11419"/>
                    <a:pt x="5181" y="11419"/>
                  </a:cubicBezTo>
                  <a:cubicBezTo>
                    <a:pt x="4329" y="11419"/>
                    <a:pt x="3332" y="12093"/>
                    <a:pt x="3060" y="12895"/>
                  </a:cubicBezTo>
                  <a:cubicBezTo>
                    <a:pt x="3379" y="12725"/>
                    <a:pt x="3732" y="12644"/>
                    <a:pt x="4086" y="12644"/>
                  </a:cubicBezTo>
                  <a:cubicBezTo>
                    <a:pt x="4699" y="12644"/>
                    <a:pt x="5313" y="12886"/>
                    <a:pt x="5751" y="13324"/>
                  </a:cubicBezTo>
                  <a:cubicBezTo>
                    <a:pt x="6108" y="12883"/>
                    <a:pt x="6811" y="12764"/>
                    <a:pt x="7394" y="12740"/>
                  </a:cubicBezTo>
                  <a:cubicBezTo>
                    <a:pt x="7434" y="12738"/>
                    <a:pt x="7473" y="12737"/>
                    <a:pt x="7512" y="12737"/>
                  </a:cubicBezTo>
                  <a:cubicBezTo>
                    <a:pt x="8045" y="12737"/>
                    <a:pt x="8576" y="12960"/>
                    <a:pt x="8942" y="13348"/>
                  </a:cubicBezTo>
                  <a:cubicBezTo>
                    <a:pt x="7870" y="13431"/>
                    <a:pt x="6858" y="14288"/>
                    <a:pt x="6335" y="15241"/>
                  </a:cubicBezTo>
                  <a:cubicBezTo>
                    <a:pt x="6626" y="15106"/>
                    <a:pt x="6942" y="15044"/>
                    <a:pt x="7260" y="15044"/>
                  </a:cubicBezTo>
                  <a:cubicBezTo>
                    <a:pt x="8149" y="15044"/>
                    <a:pt x="9065" y="15528"/>
                    <a:pt x="9573" y="16265"/>
                  </a:cubicBezTo>
                  <a:cubicBezTo>
                    <a:pt x="9444" y="16231"/>
                    <a:pt x="9312" y="16216"/>
                    <a:pt x="9180" y="16216"/>
                  </a:cubicBezTo>
                  <a:cubicBezTo>
                    <a:pt x="8412" y="16216"/>
                    <a:pt x="7625" y="16740"/>
                    <a:pt x="7168" y="17360"/>
                  </a:cubicBezTo>
                  <a:cubicBezTo>
                    <a:pt x="6608" y="16777"/>
                    <a:pt x="5692" y="16384"/>
                    <a:pt x="4870" y="16348"/>
                  </a:cubicBezTo>
                  <a:cubicBezTo>
                    <a:pt x="4839" y="16347"/>
                    <a:pt x="4808" y="16347"/>
                    <a:pt x="4776" y="16347"/>
                  </a:cubicBezTo>
                  <a:cubicBezTo>
                    <a:pt x="3997" y="16347"/>
                    <a:pt x="3215" y="16631"/>
                    <a:pt x="2632" y="17158"/>
                  </a:cubicBezTo>
                  <a:cubicBezTo>
                    <a:pt x="2427" y="16831"/>
                    <a:pt x="2046" y="16717"/>
                    <a:pt x="1662" y="16717"/>
                  </a:cubicBezTo>
                  <a:cubicBezTo>
                    <a:pt x="1556" y="16717"/>
                    <a:pt x="1449" y="16725"/>
                    <a:pt x="1346" y="16741"/>
                  </a:cubicBezTo>
                  <a:cubicBezTo>
                    <a:pt x="858" y="16824"/>
                    <a:pt x="417" y="17074"/>
                    <a:pt x="0" y="17336"/>
                  </a:cubicBezTo>
                  <a:cubicBezTo>
                    <a:pt x="111" y="17311"/>
                    <a:pt x="223" y="17300"/>
                    <a:pt x="334" y="17300"/>
                  </a:cubicBezTo>
                  <a:cubicBezTo>
                    <a:pt x="1138" y="17300"/>
                    <a:pt x="1937" y="17909"/>
                    <a:pt x="2167" y="18693"/>
                  </a:cubicBezTo>
                  <a:cubicBezTo>
                    <a:pt x="2455" y="18494"/>
                    <a:pt x="2929" y="18412"/>
                    <a:pt x="3361" y="18412"/>
                  </a:cubicBezTo>
                  <a:cubicBezTo>
                    <a:pt x="3574" y="18412"/>
                    <a:pt x="3777" y="18432"/>
                    <a:pt x="3941" y="18467"/>
                  </a:cubicBezTo>
                  <a:cubicBezTo>
                    <a:pt x="4453" y="18586"/>
                    <a:pt x="4894" y="18920"/>
                    <a:pt x="5156" y="19372"/>
                  </a:cubicBezTo>
                  <a:cubicBezTo>
                    <a:pt x="5113" y="19370"/>
                    <a:pt x="5070" y="19369"/>
                    <a:pt x="5026" y="19369"/>
                  </a:cubicBezTo>
                  <a:cubicBezTo>
                    <a:pt x="3971" y="19369"/>
                    <a:pt x="2752" y="20052"/>
                    <a:pt x="2215" y="20944"/>
                  </a:cubicBezTo>
                  <a:cubicBezTo>
                    <a:pt x="2649" y="20565"/>
                    <a:pt x="3489" y="20478"/>
                    <a:pt x="4103" y="20478"/>
                  </a:cubicBezTo>
                  <a:cubicBezTo>
                    <a:pt x="4145" y="20478"/>
                    <a:pt x="4187" y="20479"/>
                    <a:pt x="4227" y="20479"/>
                  </a:cubicBezTo>
                  <a:cubicBezTo>
                    <a:pt x="4846" y="20503"/>
                    <a:pt x="5453" y="20741"/>
                    <a:pt x="5906" y="21170"/>
                  </a:cubicBezTo>
                  <a:cubicBezTo>
                    <a:pt x="6527" y="20166"/>
                    <a:pt x="7586" y="19557"/>
                    <a:pt x="8759" y="19557"/>
                  </a:cubicBezTo>
                  <a:cubicBezTo>
                    <a:pt x="8824" y="19557"/>
                    <a:pt x="8889" y="19559"/>
                    <a:pt x="8954" y="19563"/>
                  </a:cubicBezTo>
                  <a:cubicBezTo>
                    <a:pt x="7882" y="20015"/>
                    <a:pt x="7097" y="21134"/>
                    <a:pt x="6799" y="22289"/>
                  </a:cubicBezTo>
                  <a:cubicBezTo>
                    <a:pt x="7489" y="22099"/>
                    <a:pt x="8120" y="21694"/>
                    <a:pt x="8561" y="21122"/>
                  </a:cubicBezTo>
                  <a:cubicBezTo>
                    <a:pt x="8943" y="21276"/>
                    <a:pt x="9351" y="21352"/>
                    <a:pt x="9758" y="21352"/>
                  </a:cubicBezTo>
                  <a:cubicBezTo>
                    <a:pt x="10266" y="21352"/>
                    <a:pt x="10772" y="21234"/>
                    <a:pt x="11228" y="21003"/>
                  </a:cubicBezTo>
                  <a:cubicBezTo>
                    <a:pt x="12038" y="20587"/>
                    <a:pt x="12704" y="19610"/>
                    <a:pt x="12931" y="18717"/>
                  </a:cubicBezTo>
                  <a:cubicBezTo>
                    <a:pt x="13681" y="18289"/>
                    <a:pt x="14205" y="17455"/>
                    <a:pt x="14252" y="16574"/>
                  </a:cubicBezTo>
                  <a:cubicBezTo>
                    <a:pt x="14300" y="15705"/>
                    <a:pt x="13776" y="14741"/>
                    <a:pt x="13073" y="14229"/>
                  </a:cubicBezTo>
                  <a:cubicBezTo>
                    <a:pt x="13633" y="13419"/>
                    <a:pt x="13800" y="12347"/>
                    <a:pt x="13526" y="11407"/>
                  </a:cubicBezTo>
                  <a:cubicBezTo>
                    <a:pt x="13252" y="10454"/>
                    <a:pt x="12609" y="9680"/>
                    <a:pt x="11704" y="9299"/>
                  </a:cubicBezTo>
                  <a:cubicBezTo>
                    <a:pt x="12228" y="7514"/>
                    <a:pt x="11430" y="5347"/>
                    <a:pt x="9692" y="4656"/>
                  </a:cubicBezTo>
                  <a:cubicBezTo>
                    <a:pt x="10014" y="3846"/>
                    <a:pt x="9799" y="2834"/>
                    <a:pt x="9156" y="2227"/>
                  </a:cubicBezTo>
                  <a:cubicBezTo>
                    <a:pt x="8656" y="1755"/>
                    <a:pt x="8005" y="1260"/>
                    <a:pt x="7359" y="1260"/>
                  </a:cubicBezTo>
                  <a:cubicBezTo>
                    <a:pt x="7191" y="1260"/>
                    <a:pt x="7023" y="1294"/>
                    <a:pt x="6858" y="1370"/>
                  </a:cubicBezTo>
                  <a:cubicBezTo>
                    <a:pt x="6501" y="703"/>
                    <a:pt x="5846" y="203"/>
                    <a:pt x="5120" y="48"/>
                  </a:cubicBezTo>
                  <a:cubicBezTo>
                    <a:pt x="4953" y="17"/>
                    <a:pt x="4776" y="1"/>
                    <a:pt x="4595" y="1"/>
                  </a:cubicBezTo>
                  <a:close/>
                </a:path>
              </a:pathLst>
            </a:custGeom>
            <a:solidFill>
              <a:srgbClr val="44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75"/>
            <p:cNvSpPr/>
            <p:nvPr/>
          </p:nvSpPr>
          <p:spPr>
            <a:xfrm>
              <a:off x="2895875" y="2421575"/>
              <a:ext cx="912050" cy="1238550"/>
            </a:xfrm>
            <a:custGeom>
              <a:avLst/>
              <a:gdLst/>
              <a:ahLst/>
              <a:cxnLst/>
              <a:rect l="l" t="t" r="r" b="b"/>
              <a:pathLst>
                <a:path w="36482" h="49542" extrusionOk="0">
                  <a:moveTo>
                    <a:pt x="18430" y="1"/>
                  </a:moveTo>
                  <a:cubicBezTo>
                    <a:pt x="17993" y="1"/>
                    <a:pt x="17553" y="16"/>
                    <a:pt x="17110" y="47"/>
                  </a:cubicBezTo>
                  <a:cubicBezTo>
                    <a:pt x="8264" y="678"/>
                    <a:pt x="1096" y="7810"/>
                    <a:pt x="430" y="16657"/>
                  </a:cubicBezTo>
                  <a:cubicBezTo>
                    <a:pt x="1" y="22288"/>
                    <a:pt x="2168" y="27432"/>
                    <a:pt x="5859" y="31016"/>
                  </a:cubicBezTo>
                  <a:cubicBezTo>
                    <a:pt x="8788" y="33849"/>
                    <a:pt x="10336" y="37826"/>
                    <a:pt x="10336" y="41898"/>
                  </a:cubicBezTo>
                  <a:lnTo>
                    <a:pt x="10336" y="49542"/>
                  </a:lnTo>
                  <a:lnTo>
                    <a:pt x="26528" y="49542"/>
                  </a:lnTo>
                  <a:lnTo>
                    <a:pt x="26528" y="42088"/>
                  </a:lnTo>
                  <a:cubicBezTo>
                    <a:pt x="26528" y="37921"/>
                    <a:pt x="28100" y="33849"/>
                    <a:pt x="31076" y="30932"/>
                  </a:cubicBezTo>
                  <a:cubicBezTo>
                    <a:pt x="34410" y="27658"/>
                    <a:pt x="36482" y="23098"/>
                    <a:pt x="36482" y="18050"/>
                  </a:cubicBezTo>
                  <a:cubicBezTo>
                    <a:pt x="36482" y="8080"/>
                    <a:pt x="28405" y="1"/>
                    <a:pt x="18430" y="1"/>
                  </a:cubicBezTo>
                  <a:close/>
                </a:path>
              </a:pathLst>
            </a:custGeom>
            <a:solidFill>
              <a:srgbClr val="FFD1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75"/>
            <p:cNvSpPr/>
            <p:nvPr/>
          </p:nvSpPr>
          <p:spPr>
            <a:xfrm>
              <a:off x="3253075" y="3687500"/>
              <a:ext cx="206900" cy="175625"/>
            </a:xfrm>
            <a:custGeom>
              <a:avLst/>
              <a:gdLst/>
              <a:ahLst/>
              <a:cxnLst/>
              <a:rect l="l" t="t" r="r" b="b"/>
              <a:pathLst>
                <a:path w="8276" h="7025" extrusionOk="0">
                  <a:moveTo>
                    <a:pt x="0" y="0"/>
                  </a:moveTo>
                  <a:lnTo>
                    <a:pt x="0" y="4917"/>
                  </a:lnTo>
                  <a:cubicBezTo>
                    <a:pt x="0" y="6084"/>
                    <a:pt x="941" y="7025"/>
                    <a:pt x="2108" y="7025"/>
                  </a:cubicBezTo>
                  <a:lnTo>
                    <a:pt x="6180" y="7025"/>
                  </a:lnTo>
                  <a:cubicBezTo>
                    <a:pt x="7335" y="7025"/>
                    <a:pt x="8275" y="6084"/>
                    <a:pt x="8275" y="4917"/>
                  </a:cubicBezTo>
                  <a:lnTo>
                    <a:pt x="8275" y="0"/>
                  </a:ln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75"/>
            <p:cNvSpPr/>
            <p:nvPr/>
          </p:nvSpPr>
          <p:spPr>
            <a:xfrm>
              <a:off x="3253075" y="3687500"/>
              <a:ext cx="206900" cy="175625"/>
            </a:xfrm>
            <a:custGeom>
              <a:avLst/>
              <a:gdLst/>
              <a:ahLst/>
              <a:cxnLst/>
              <a:rect l="l" t="t" r="r" b="b"/>
              <a:pathLst>
                <a:path w="8276" h="7025" extrusionOk="0">
                  <a:moveTo>
                    <a:pt x="0" y="0"/>
                  </a:moveTo>
                  <a:lnTo>
                    <a:pt x="0" y="4917"/>
                  </a:lnTo>
                  <a:cubicBezTo>
                    <a:pt x="0" y="6084"/>
                    <a:pt x="941" y="7025"/>
                    <a:pt x="2108" y="7025"/>
                  </a:cubicBezTo>
                  <a:lnTo>
                    <a:pt x="6180" y="7025"/>
                  </a:lnTo>
                  <a:cubicBezTo>
                    <a:pt x="7335" y="7025"/>
                    <a:pt x="8275" y="6084"/>
                    <a:pt x="8275" y="4917"/>
                  </a:cubicBezTo>
                  <a:lnTo>
                    <a:pt x="8275" y="0"/>
                  </a:ln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75"/>
            <p:cNvSpPr/>
            <p:nvPr/>
          </p:nvSpPr>
          <p:spPr>
            <a:xfrm>
              <a:off x="3153050" y="3462750"/>
              <a:ext cx="406925" cy="345600"/>
            </a:xfrm>
            <a:custGeom>
              <a:avLst/>
              <a:gdLst/>
              <a:ahLst/>
              <a:cxnLst/>
              <a:rect l="l" t="t" r="r" b="b"/>
              <a:pathLst>
                <a:path w="16277" h="13824" extrusionOk="0">
                  <a:moveTo>
                    <a:pt x="1" y="1"/>
                  </a:moveTo>
                  <a:lnTo>
                    <a:pt x="1" y="9692"/>
                  </a:lnTo>
                  <a:cubicBezTo>
                    <a:pt x="1" y="11978"/>
                    <a:pt x="1846" y="13824"/>
                    <a:pt x="4132" y="13824"/>
                  </a:cubicBezTo>
                  <a:lnTo>
                    <a:pt x="12145" y="13824"/>
                  </a:lnTo>
                  <a:cubicBezTo>
                    <a:pt x="14431" y="13824"/>
                    <a:pt x="16277" y="11978"/>
                    <a:pt x="16277" y="9692"/>
                  </a:cubicBezTo>
                  <a:lnTo>
                    <a:pt x="16277"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75"/>
            <p:cNvSpPr/>
            <p:nvPr/>
          </p:nvSpPr>
          <p:spPr>
            <a:xfrm>
              <a:off x="3083400" y="3505125"/>
              <a:ext cx="546225" cy="124250"/>
            </a:xfrm>
            <a:custGeom>
              <a:avLst/>
              <a:gdLst/>
              <a:ahLst/>
              <a:cxnLst/>
              <a:rect l="l" t="t" r="r" b="b"/>
              <a:pathLst>
                <a:path w="21849" h="4970" extrusionOk="0">
                  <a:moveTo>
                    <a:pt x="20523" y="1"/>
                  </a:moveTo>
                  <a:cubicBezTo>
                    <a:pt x="20473" y="1"/>
                    <a:pt x="20423" y="3"/>
                    <a:pt x="20372" y="8"/>
                  </a:cubicBezTo>
                  <a:lnTo>
                    <a:pt x="1489" y="1997"/>
                  </a:lnTo>
                  <a:cubicBezTo>
                    <a:pt x="668" y="2080"/>
                    <a:pt x="1" y="2806"/>
                    <a:pt x="1" y="3628"/>
                  </a:cubicBezTo>
                  <a:cubicBezTo>
                    <a:pt x="1" y="4398"/>
                    <a:pt x="587" y="4969"/>
                    <a:pt x="1337" y="4969"/>
                  </a:cubicBezTo>
                  <a:cubicBezTo>
                    <a:pt x="1387" y="4969"/>
                    <a:pt x="1438" y="4967"/>
                    <a:pt x="1489" y="4961"/>
                  </a:cubicBezTo>
                  <a:lnTo>
                    <a:pt x="20372" y="2973"/>
                  </a:lnTo>
                  <a:cubicBezTo>
                    <a:pt x="21182" y="2890"/>
                    <a:pt x="21849" y="2152"/>
                    <a:pt x="21849" y="1330"/>
                  </a:cubicBezTo>
                  <a:cubicBezTo>
                    <a:pt x="21849" y="571"/>
                    <a:pt x="21263" y="1"/>
                    <a:pt x="20523" y="1"/>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75"/>
            <p:cNvSpPr/>
            <p:nvPr/>
          </p:nvSpPr>
          <p:spPr>
            <a:xfrm>
              <a:off x="3083400" y="3635500"/>
              <a:ext cx="546225" cy="124250"/>
            </a:xfrm>
            <a:custGeom>
              <a:avLst/>
              <a:gdLst/>
              <a:ahLst/>
              <a:cxnLst/>
              <a:rect l="l" t="t" r="r" b="b"/>
              <a:pathLst>
                <a:path w="21849" h="4970" extrusionOk="0">
                  <a:moveTo>
                    <a:pt x="20523" y="1"/>
                  </a:moveTo>
                  <a:cubicBezTo>
                    <a:pt x="20473" y="1"/>
                    <a:pt x="20423" y="3"/>
                    <a:pt x="20372" y="8"/>
                  </a:cubicBezTo>
                  <a:lnTo>
                    <a:pt x="1489" y="1997"/>
                  </a:lnTo>
                  <a:cubicBezTo>
                    <a:pt x="668" y="2080"/>
                    <a:pt x="1" y="2818"/>
                    <a:pt x="1" y="3640"/>
                  </a:cubicBezTo>
                  <a:cubicBezTo>
                    <a:pt x="1" y="4399"/>
                    <a:pt x="587" y="4969"/>
                    <a:pt x="1336" y="4969"/>
                  </a:cubicBezTo>
                  <a:cubicBezTo>
                    <a:pt x="1387" y="4969"/>
                    <a:pt x="1438" y="4967"/>
                    <a:pt x="1489" y="4961"/>
                  </a:cubicBezTo>
                  <a:lnTo>
                    <a:pt x="20372" y="2973"/>
                  </a:lnTo>
                  <a:cubicBezTo>
                    <a:pt x="21182" y="2890"/>
                    <a:pt x="21849" y="2163"/>
                    <a:pt x="21849" y="1342"/>
                  </a:cubicBezTo>
                  <a:cubicBezTo>
                    <a:pt x="21849" y="572"/>
                    <a:pt x="21263" y="1"/>
                    <a:pt x="20523" y="1"/>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75"/>
            <p:cNvSpPr/>
            <p:nvPr/>
          </p:nvSpPr>
          <p:spPr>
            <a:xfrm>
              <a:off x="3083400" y="3505125"/>
              <a:ext cx="546225" cy="124250"/>
            </a:xfrm>
            <a:custGeom>
              <a:avLst/>
              <a:gdLst/>
              <a:ahLst/>
              <a:cxnLst/>
              <a:rect l="l" t="t" r="r" b="b"/>
              <a:pathLst>
                <a:path w="21849" h="4970" extrusionOk="0">
                  <a:moveTo>
                    <a:pt x="20523" y="1"/>
                  </a:moveTo>
                  <a:cubicBezTo>
                    <a:pt x="20473" y="1"/>
                    <a:pt x="20423" y="3"/>
                    <a:pt x="20372" y="8"/>
                  </a:cubicBezTo>
                  <a:lnTo>
                    <a:pt x="1489" y="1997"/>
                  </a:lnTo>
                  <a:cubicBezTo>
                    <a:pt x="668" y="2080"/>
                    <a:pt x="1" y="2806"/>
                    <a:pt x="1" y="3628"/>
                  </a:cubicBezTo>
                  <a:cubicBezTo>
                    <a:pt x="1" y="4398"/>
                    <a:pt x="587" y="4969"/>
                    <a:pt x="1337" y="4969"/>
                  </a:cubicBezTo>
                  <a:cubicBezTo>
                    <a:pt x="1387" y="4969"/>
                    <a:pt x="1438" y="4967"/>
                    <a:pt x="1489" y="4961"/>
                  </a:cubicBezTo>
                  <a:lnTo>
                    <a:pt x="20372" y="2973"/>
                  </a:lnTo>
                  <a:cubicBezTo>
                    <a:pt x="21182" y="2890"/>
                    <a:pt x="21849" y="2152"/>
                    <a:pt x="21849" y="1330"/>
                  </a:cubicBezTo>
                  <a:cubicBezTo>
                    <a:pt x="21849" y="571"/>
                    <a:pt x="21263" y="1"/>
                    <a:pt x="20523"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75"/>
            <p:cNvSpPr/>
            <p:nvPr/>
          </p:nvSpPr>
          <p:spPr>
            <a:xfrm>
              <a:off x="3083400" y="3635500"/>
              <a:ext cx="546225" cy="124250"/>
            </a:xfrm>
            <a:custGeom>
              <a:avLst/>
              <a:gdLst/>
              <a:ahLst/>
              <a:cxnLst/>
              <a:rect l="l" t="t" r="r" b="b"/>
              <a:pathLst>
                <a:path w="21849" h="4970" extrusionOk="0">
                  <a:moveTo>
                    <a:pt x="20523" y="1"/>
                  </a:moveTo>
                  <a:cubicBezTo>
                    <a:pt x="20473" y="1"/>
                    <a:pt x="20423" y="3"/>
                    <a:pt x="20372" y="8"/>
                  </a:cubicBezTo>
                  <a:lnTo>
                    <a:pt x="1489" y="1997"/>
                  </a:lnTo>
                  <a:cubicBezTo>
                    <a:pt x="668" y="2080"/>
                    <a:pt x="1" y="2818"/>
                    <a:pt x="1" y="3640"/>
                  </a:cubicBezTo>
                  <a:cubicBezTo>
                    <a:pt x="1" y="4399"/>
                    <a:pt x="587" y="4969"/>
                    <a:pt x="1336" y="4969"/>
                  </a:cubicBezTo>
                  <a:cubicBezTo>
                    <a:pt x="1387" y="4969"/>
                    <a:pt x="1438" y="4967"/>
                    <a:pt x="1489" y="4961"/>
                  </a:cubicBezTo>
                  <a:lnTo>
                    <a:pt x="20372" y="2973"/>
                  </a:lnTo>
                  <a:cubicBezTo>
                    <a:pt x="21182" y="2890"/>
                    <a:pt x="21849" y="2163"/>
                    <a:pt x="21849" y="1342"/>
                  </a:cubicBezTo>
                  <a:cubicBezTo>
                    <a:pt x="21849" y="572"/>
                    <a:pt x="21263" y="1"/>
                    <a:pt x="20523"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75"/>
            <p:cNvSpPr/>
            <p:nvPr/>
          </p:nvSpPr>
          <p:spPr>
            <a:xfrm>
              <a:off x="3131025" y="3445500"/>
              <a:ext cx="450975" cy="34550"/>
            </a:xfrm>
            <a:custGeom>
              <a:avLst/>
              <a:gdLst/>
              <a:ahLst/>
              <a:cxnLst/>
              <a:rect l="l" t="t" r="r" b="b"/>
              <a:pathLst>
                <a:path w="18039" h="1382" extrusionOk="0">
                  <a:moveTo>
                    <a:pt x="691" y="0"/>
                  </a:moveTo>
                  <a:cubicBezTo>
                    <a:pt x="310" y="0"/>
                    <a:pt x="1" y="310"/>
                    <a:pt x="1" y="691"/>
                  </a:cubicBezTo>
                  <a:cubicBezTo>
                    <a:pt x="1" y="1072"/>
                    <a:pt x="310" y="1381"/>
                    <a:pt x="691" y="1381"/>
                  </a:cubicBezTo>
                  <a:lnTo>
                    <a:pt x="17348" y="1381"/>
                  </a:lnTo>
                  <a:cubicBezTo>
                    <a:pt x="17729" y="1381"/>
                    <a:pt x="18039" y="1072"/>
                    <a:pt x="18039" y="691"/>
                  </a:cubicBezTo>
                  <a:cubicBezTo>
                    <a:pt x="18039" y="310"/>
                    <a:pt x="17729" y="0"/>
                    <a:pt x="17348"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75"/>
            <p:cNvSpPr/>
            <p:nvPr/>
          </p:nvSpPr>
          <p:spPr>
            <a:xfrm>
              <a:off x="3131025" y="3445500"/>
              <a:ext cx="450975" cy="34550"/>
            </a:xfrm>
            <a:custGeom>
              <a:avLst/>
              <a:gdLst/>
              <a:ahLst/>
              <a:cxnLst/>
              <a:rect l="l" t="t" r="r" b="b"/>
              <a:pathLst>
                <a:path w="18039" h="1382" extrusionOk="0">
                  <a:moveTo>
                    <a:pt x="691" y="0"/>
                  </a:moveTo>
                  <a:cubicBezTo>
                    <a:pt x="310" y="0"/>
                    <a:pt x="1" y="310"/>
                    <a:pt x="1" y="691"/>
                  </a:cubicBezTo>
                  <a:cubicBezTo>
                    <a:pt x="1" y="1072"/>
                    <a:pt x="310" y="1381"/>
                    <a:pt x="691" y="1381"/>
                  </a:cubicBezTo>
                  <a:lnTo>
                    <a:pt x="17348" y="1381"/>
                  </a:lnTo>
                  <a:cubicBezTo>
                    <a:pt x="17729" y="1381"/>
                    <a:pt x="18039" y="1072"/>
                    <a:pt x="18039" y="691"/>
                  </a:cubicBezTo>
                  <a:cubicBezTo>
                    <a:pt x="18039" y="310"/>
                    <a:pt x="17729" y="0"/>
                    <a:pt x="17348" y="0"/>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75"/>
            <p:cNvSpPr/>
            <p:nvPr/>
          </p:nvSpPr>
          <p:spPr>
            <a:xfrm>
              <a:off x="2950650" y="2500725"/>
              <a:ext cx="341150" cy="469150"/>
            </a:xfrm>
            <a:custGeom>
              <a:avLst/>
              <a:gdLst/>
              <a:ahLst/>
              <a:cxnLst/>
              <a:rect l="l" t="t" r="r" b="b"/>
              <a:pathLst>
                <a:path w="13646" h="18766" extrusionOk="0">
                  <a:moveTo>
                    <a:pt x="10192" y="1"/>
                  </a:moveTo>
                  <a:cubicBezTo>
                    <a:pt x="6787" y="1620"/>
                    <a:pt x="3954" y="4394"/>
                    <a:pt x="2251" y="7764"/>
                  </a:cubicBezTo>
                  <a:cubicBezTo>
                    <a:pt x="548" y="11133"/>
                    <a:pt x="1" y="15062"/>
                    <a:pt x="703" y="18765"/>
                  </a:cubicBezTo>
                  <a:cubicBezTo>
                    <a:pt x="1001" y="15241"/>
                    <a:pt x="2572" y="11609"/>
                    <a:pt x="4847" y="8883"/>
                  </a:cubicBezTo>
                  <a:cubicBezTo>
                    <a:pt x="7109" y="6168"/>
                    <a:pt x="10228" y="4156"/>
                    <a:pt x="13645" y="3239"/>
                  </a:cubicBezTo>
                  <a:cubicBezTo>
                    <a:pt x="12419" y="2132"/>
                    <a:pt x="11419" y="1108"/>
                    <a:pt x="101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75"/>
            <p:cNvSpPr/>
            <p:nvPr/>
          </p:nvSpPr>
          <p:spPr>
            <a:xfrm>
              <a:off x="1890100" y="1765525"/>
              <a:ext cx="1213875" cy="628075"/>
            </a:xfrm>
            <a:custGeom>
              <a:avLst/>
              <a:gdLst/>
              <a:ahLst/>
              <a:cxnLst/>
              <a:rect l="l" t="t" r="r" b="b"/>
              <a:pathLst>
                <a:path w="48555" h="25123" extrusionOk="0">
                  <a:moveTo>
                    <a:pt x="1" y="4358"/>
                  </a:moveTo>
                  <a:lnTo>
                    <a:pt x="32624" y="25123"/>
                  </a:lnTo>
                  <a:lnTo>
                    <a:pt x="48554" y="536"/>
                  </a:lnTo>
                  <a:cubicBezTo>
                    <a:pt x="32290" y="1"/>
                    <a:pt x="15979" y="1286"/>
                    <a:pt x="1" y="4358"/>
                  </a:cubicBezTo>
                  <a:close/>
                </a:path>
              </a:pathLst>
            </a:custGeom>
            <a:solidFill>
              <a:srgbClr val="3BDA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75"/>
            <p:cNvSpPr/>
            <p:nvPr/>
          </p:nvSpPr>
          <p:spPr>
            <a:xfrm>
              <a:off x="1890100" y="1775950"/>
              <a:ext cx="1213875" cy="617650"/>
            </a:xfrm>
            <a:custGeom>
              <a:avLst/>
              <a:gdLst/>
              <a:ahLst/>
              <a:cxnLst/>
              <a:rect l="l" t="t" r="r" b="b"/>
              <a:pathLst>
                <a:path w="48555" h="24706" extrusionOk="0">
                  <a:moveTo>
                    <a:pt x="41367" y="1"/>
                  </a:moveTo>
                  <a:cubicBezTo>
                    <a:pt x="27493" y="1"/>
                    <a:pt x="13626" y="1322"/>
                    <a:pt x="1" y="3941"/>
                  </a:cubicBezTo>
                  <a:lnTo>
                    <a:pt x="32624" y="24706"/>
                  </a:lnTo>
                  <a:lnTo>
                    <a:pt x="48554" y="119"/>
                  </a:lnTo>
                  <a:cubicBezTo>
                    <a:pt x="46159" y="40"/>
                    <a:pt x="43763" y="1"/>
                    <a:pt x="41367" y="1"/>
                  </a:cubicBezTo>
                  <a:close/>
                </a:path>
              </a:pathLst>
            </a:custGeom>
            <a:solidFill>
              <a:srgbClr val="A0E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75"/>
            <p:cNvSpPr/>
            <p:nvPr/>
          </p:nvSpPr>
          <p:spPr>
            <a:xfrm>
              <a:off x="4707125" y="3177350"/>
              <a:ext cx="1129625" cy="862850"/>
            </a:xfrm>
            <a:custGeom>
              <a:avLst/>
              <a:gdLst/>
              <a:ahLst/>
              <a:cxnLst/>
              <a:rect l="l" t="t" r="r" b="b"/>
              <a:pathLst>
                <a:path w="45185" h="34514" extrusionOk="0">
                  <a:moveTo>
                    <a:pt x="37827" y="0"/>
                  </a:moveTo>
                  <a:cubicBezTo>
                    <a:pt x="16417" y="0"/>
                    <a:pt x="4290" y="11993"/>
                    <a:pt x="0" y="16727"/>
                  </a:cubicBezTo>
                  <a:lnTo>
                    <a:pt x="6966" y="30372"/>
                  </a:lnTo>
                  <a:cubicBezTo>
                    <a:pt x="10692" y="32550"/>
                    <a:pt x="14740" y="34003"/>
                    <a:pt x="18908" y="34396"/>
                  </a:cubicBezTo>
                  <a:cubicBezTo>
                    <a:pt x="19765" y="34475"/>
                    <a:pt x="20625" y="34514"/>
                    <a:pt x="21486" y="34514"/>
                  </a:cubicBezTo>
                  <a:cubicBezTo>
                    <a:pt x="28005" y="34514"/>
                    <a:pt x="34540" y="32279"/>
                    <a:pt x="39672" y="28336"/>
                  </a:cubicBezTo>
                  <a:lnTo>
                    <a:pt x="40053" y="27681"/>
                  </a:lnTo>
                  <a:cubicBezTo>
                    <a:pt x="44827" y="19418"/>
                    <a:pt x="45185" y="9333"/>
                    <a:pt x="41017" y="761"/>
                  </a:cubicBezTo>
                  <a:lnTo>
                    <a:pt x="40684" y="70"/>
                  </a:lnTo>
                  <a:cubicBezTo>
                    <a:pt x="39714" y="23"/>
                    <a:pt x="38762" y="0"/>
                    <a:pt x="37827" y="0"/>
                  </a:cubicBezTo>
                  <a:close/>
                </a:path>
              </a:pathLst>
            </a:custGeom>
            <a:solidFill>
              <a:srgbClr val="A0E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75"/>
            <p:cNvSpPr/>
            <p:nvPr/>
          </p:nvSpPr>
          <p:spPr>
            <a:xfrm>
              <a:off x="3538825" y="3380900"/>
              <a:ext cx="2282150" cy="2183325"/>
            </a:xfrm>
            <a:custGeom>
              <a:avLst/>
              <a:gdLst/>
              <a:ahLst/>
              <a:cxnLst/>
              <a:rect l="l" t="t" r="r" b="b"/>
              <a:pathLst>
                <a:path w="91286" h="87333" extrusionOk="0">
                  <a:moveTo>
                    <a:pt x="87821" y="17741"/>
                  </a:moveTo>
                  <a:lnTo>
                    <a:pt x="87761" y="17843"/>
                  </a:lnTo>
                  <a:lnTo>
                    <a:pt x="87761" y="17843"/>
                  </a:lnTo>
                  <a:cubicBezTo>
                    <a:pt x="87782" y="17810"/>
                    <a:pt x="87801" y="17775"/>
                    <a:pt x="87821" y="17741"/>
                  </a:cubicBezTo>
                  <a:close/>
                  <a:moveTo>
                    <a:pt x="90155" y="1"/>
                  </a:moveTo>
                  <a:lnTo>
                    <a:pt x="90155" y="1"/>
                  </a:lnTo>
                  <a:cubicBezTo>
                    <a:pt x="87523" y="19312"/>
                    <a:pt x="72331" y="21801"/>
                    <a:pt x="68914" y="22110"/>
                  </a:cubicBezTo>
                  <a:cubicBezTo>
                    <a:pt x="67306" y="22146"/>
                    <a:pt x="65544" y="22158"/>
                    <a:pt x="63627" y="22158"/>
                  </a:cubicBezTo>
                  <a:lnTo>
                    <a:pt x="29028" y="22158"/>
                  </a:lnTo>
                  <a:lnTo>
                    <a:pt x="29028" y="6323"/>
                  </a:lnTo>
                  <a:lnTo>
                    <a:pt x="0" y="42149"/>
                  </a:lnTo>
                  <a:lnTo>
                    <a:pt x="29028" y="87333"/>
                  </a:lnTo>
                  <a:lnTo>
                    <a:pt x="29028" y="70831"/>
                  </a:lnTo>
                  <a:lnTo>
                    <a:pt x="38898" y="70831"/>
                  </a:lnTo>
                  <a:cubicBezTo>
                    <a:pt x="50209" y="70831"/>
                    <a:pt x="60651" y="64806"/>
                    <a:pt x="66306" y="55007"/>
                  </a:cubicBezTo>
                  <a:lnTo>
                    <a:pt x="83916" y="24516"/>
                  </a:lnTo>
                  <a:lnTo>
                    <a:pt x="86785" y="19539"/>
                  </a:lnTo>
                  <a:cubicBezTo>
                    <a:pt x="86785" y="19539"/>
                    <a:pt x="86785" y="19539"/>
                    <a:pt x="86785" y="19527"/>
                  </a:cubicBezTo>
                  <a:lnTo>
                    <a:pt x="87761" y="17843"/>
                  </a:lnTo>
                  <a:lnTo>
                    <a:pt x="87761" y="17843"/>
                  </a:lnTo>
                  <a:cubicBezTo>
                    <a:pt x="87670" y="17996"/>
                    <a:pt x="87571" y="18142"/>
                    <a:pt x="87464" y="18289"/>
                  </a:cubicBezTo>
                  <a:cubicBezTo>
                    <a:pt x="90381" y="12609"/>
                    <a:pt x="91286" y="6168"/>
                    <a:pt x="90155" y="1"/>
                  </a:cubicBezTo>
                  <a:close/>
                </a:path>
              </a:pathLst>
            </a:custGeom>
            <a:solidFill>
              <a:srgbClr val="40B4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75"/>
            <p:cNvSpPr/>
            <p:nvPr/>
          </p:nvSpPr>
          <p:spPr>
            <a:xfrm>
              <a:off x="3620375" y="4104425"/>
              <a:ext cx="1742500" cy="925225"/>
            </a:xfrm>
            <a:custGeom>
              <a:avLst/>
              <a:gdLst/>
              <a:ahLst/>
              <a:cxnLst/>
              <a:rect l="l" t="t" r="r" b="b"/>
              <a:pathLst>
                <a:path w="69700" h="37009" extrusionOk="0">
                  <a:moveTo>
                    <a:pt x="52665" y="0"/>
                  </a:moveTo>
                  <a:cubicBezTo>
                    <a:pt x="50351" y="0"/>
                    <a:pt x="48172" y="1779"/>
                    <a:pt x="46899" y="3814"/>
                  </a:cubicBezTo>
                  <a:cubicBezTo>
                    <a:pt x="45447" y="6135"/>
                    <a:pt x="44733" y="8862"/>
                    <a:pt x="43244" y="11160"/>
                  </a:cubicBezTo>
                  <a:cubicBezTo>
                    <a:pt x="41968" y="13131"/>
                    <a:pt x="39806" y="14831"/>
                    <a:pt x="37549" y="14831"/>
                  </a:cubicBezTo>
                  <a:cubicBezTo>
                    <a:pt x="37174" y="14831"/>
                    <a:pt x="36798" y="14784"/>
                    <a:pt x="36422" y="14684"/>
                  </a:cubicBezTo>
                  <a:cubicBezTo>
                    <a:pt x="32576" y="13660"/>
                    <a:pt x="31445" y="8040"/>
                    <a:pt x="27599" y="7028"/>
                  </a:cubicBezTo>
                  <a:cubicBezTo>
                    <a:pt x="27215" y="6927"/>
                    <a:pt x="26829" y="6880"/>
                    <a:pt x="26444" y="6880"/>
                  </a:cubicBezTo>
                  <a:cubicBezTo>
                    <a:pt x="24480" y="6880"/>
                    <a:pt x="22558" y="8109"/>
                    <a:pt x="21194" y="9612"/>
                  </a:cubicBezTo>
                  <a:cubicBezTo>
                    <a:pt x="19551" y="11398"/>
                    <a:pt x="18396" y="13589"/>
                    <a:pt x="16658" y="15279"/>
                  </a:cubicBezTo>
                  <a:cubicBezTo>
                    <a:pt x="15376" y="16526"/>
                    <a:pt x="13596" y="17462"/>
                    <a:pt x="11866" y="17462"/>
                  </a:cubicBezTo>
                  <a:cubicBezTo>
                    <a:pt x="11250" y="17462"/>
                    <a:pt x="10640" y="17343"/>
                    <a:pt x="10062" y="17077"/>
                  </a:cubicBezTo>
                  <a:cubicBezTo>
                    <a:pt x="8335" y="16279"/>
                    <a:pt x="7192" y="14291"/>
                    <a:pt x="5311" y="14041"/>
                  </a:cubicBezTo>
                  <a:cubicBezTo>
                    <a:pt x="5184" y="14025"/>
                    <a:pt x="5059" y="14017"/>
                    <a:pt x="4934" y="14017"/>
                  </a:cubicBezTo>
                  <a:cubicBezTo>
                    <a:pt x="3429" y="14017"/>
                    <a:pt x="2080" y="15168"/>
                    <a:pt x="1168" y="16410"/>
                  </a:cubicBezTo>
                  <a:cubicBezTo>
                    <a:pt x="727" y="17006"/>
                    <a:pt x="334" y="17637"/>
                    <a:pt x="1" y="18292"/>
                  </a:cubicBezTo>
                  <a:lnTo>
                    <a:pt x="9954" y="33794"/>
                  </a:lnTo>
                  <a:cubicBezTo>
                    <a:pt x="12776" y="33389"/>
                    <a:pt x="15479" y="32400"/>
                    <a:pt x="18229" y="31674"/>
                  </a:cubicBezTo>
                  <a:cubicBezTo>
                    <a:pt x="21771" y="30744"/>
                    <a:pt x="25428" y="30288"/>
                    <a:pt x="29086" y="30288"/>
                  </a:cubicBezTo>
                  <a:cubicBezTo>
                    <a:pt x="37320" y="30288"/>
                    <a:pt x="45562" y="32598"/>
                    <a:pt x="52519" y="37008"/>
                  </a:cubicBezTo>
                  <a:cubicBezTo>
                    <a:pt x="56794" y="34317"/>
                    <a:pt x="60437" y="30591"/>
                    <a:pt x="63044" y="26066"/>
                  </a:cubicBezTo>
                  <a:lnTo>
                    <a:pt x="69700" y="14541"/>
                  </a:lnTo>
                  <a:cubicBezTo>
                    <a:pt x="69681" y="14541"/>
                    <a:pt x="69662" y="14541"/>
                    <a:pt x="69644" y="14541"/>
                  </a:cubicBezTo>
                  <a:cubicBezTo>
                    <a:pt x="68464" y="14541"/>
                    <a:pt x="67395" y="15271"/>
                    <a:pt x="66223" y="15470"/>
                  </a:cubicBezTo>
                  <a:cubicBezTo>
                    <a:pt x="65998" y="15508"/>
                    <a:pt x="65775" y="15527"/>
                    <a:pt x="65555" y="15527"/>
                  </a:cubicBezTo>
                  <a:cubicBezTo>
                    <a:pt x="63111" y="15527"/>
                    <a:pt x="61018" y="13258"/>
                    <a:pt x="60068" y="10910"/>
                  </a:cubicBezTo>
                  <a:cubicBezTo>
                    <a:pt x="59032" y="8338"/>
                    <a:pt x="58758" y="5469"/>
                    <a:pt x="57353" y="3087"/>
                  </a:cubicBezTo>
                  <a:cubicBezTo>
                    <a:pt x="56532" y="1682"/>
                    <a:pt x="55246" y="468"/>
                    <a:pt x="53650" y="111"/>
                  </a:cubicBezTo>
                  <a:cubicBezTo>
                    <a:pt x="53321" y="36"/>
                    <a:pt x="52991" y="0"/>
                    <a:pt x="52665" y="0"/>
                  </a:cubicBezTo>
                  <a:close/>
                </a:path>
              </a:pathLst>
            </a:custGeom>
            <a:solidFill>
              <a:srgbClr val="FFD1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75"/>
            <p:cNvSpPr/>
            <p:nvPr/>
          </p:nvSpPr>
          <p:spPr>
            <a:xfrm>
              <a:off x="4819050" y="4175050"/>
              <a:ext cx="43175" cy="593550"/>
            </a:xfrm>
            <a:custGeom>
              <a:avLst/>
              <a:gdLst/>
              <a:ahLst/>
              <a:cxnLst/>
              <a:rect l="l" t="t" r="r" b="b"/>
              <a:pathLst>
                <a:path w="1727" h="23742" extrusionOk="0">
                  <a:moveTo>
                    <a:pt x="0" y="0"/>
                  </a:moveTo>
                  <a:lnTo>
                    <a:pt x="0" y="23622"/>
                  </a:lnTo>
                  <a:cubicBezTo>
                    <a:pt x="572" y="23646"/>
                    <a:pt x="1143" y="23694"/>
                    <a:pt x="1727" y="23741"/>
                  </a:cubicBezTo>
                  <a:lnTo>
                    <a:pt x="172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75"/>
            <p:cNvSpPr/>
            <p:nvPr/>
          </p:nvSpPr>
          <p:spPr>
            <a:xfrm>
              <a:off x="4734200" y="4134575"/>
              <a:ext cx="196500" cy="80675"/>
            </a:xfrm>
            <a:custGeom>
              <a:avLst/>
              <a:gdLst/>
              <a:ahLst/>
              <a:cxnLst/>
              <a:rect l="l" t="t" r="r" b="b"/>
              <a:pathLst>
                <a:path w="7860" h="3227" extrusionOk="0">
                  <a:moveTo>
                    <a:pt x="1608" y="0"/>
                  </a:moveTo>
                  <a:cubicBezTo>
                    <a:pt x="727" y="0"/>
                    <a:pt x="1" y="726"/>
                    <a:pt x="1" y="1619"/>
                  </a:cubicBezTo>
                  <a:cubicBezTo>
                    <a:pt x="1" y="2512"/>
                    <a:pt x="727" y="3227"/>
                    <a:pt x="1608" y="3227"/>
                  </a:cubicBezTo>
                  <a:lnTo>
                    <a:pt x="7859" y="3227"/>
                  </a:lnTo>
                  <a:lnTo>
                    <a:pt x="785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5"/>
            <p:cNvSpPr/>
            <p:nvPr/>
          </p:nvSpPr>
          <p:spPr>
            <a:xfrm>
              <a:off x="4734200" y="4134575"/>
              <a:ext cx="196500" cy="80675"/>
            </a:xfrm>
            <a:custGeom>
              <a:avLst/>
              <a:gdLst/>
              <a:ahLst/>
              <a:cxnLst/>
              <a:rect l="l" t="t" r="r" b="b"/>
              <a:pathLst>
                <a:path w="7860" h="3227" extrusionOk="0">
                  <a:moveTo>
                    <a:pt x="1608" y="0"/>
                  </a:moveTo>
                  <a:cubicBezTo>
                    <a:pt x="727" y="0"/>
                    <a:pt x="1" y="726"/>
                    <a:pt x="1" y="1619"/>
                  </a:cubicBezTo>
                  <a:cubicBezTo>
                    <a:pt x="1" y="2512"/>
                    <a:pt x="727" y="3227"/>
                    <a:pt x="1608" y="3227"/>
                  </a:cubicBezTo>
                  <a:lnTo>
                    <a:pt x="7859" y="3227"/>
                  </a:lnTo>
                  <a:lnTo>
                    <a:pt x="7859" y="0"/>
                  </a:ln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5"/>
            <p:cNvSpPr/>
            <p:nvPr/>
          </p:nvSpPr>
          <p:spPr>
            <a:xfrm>
              <a:off x="4734200" y="4154800"/>
              <a:ext cx="196500" cy="60450"/>
            </a:xfrm>
            <a:custGeom>
              <a:avLst/>
              <a:gdLst/>
              <a:ahLst/>
              <a:cxnLst/>
              <a:rect l="l" t="t" r="r" b="b"/>
              <a:pathLst>
                <a:path w="7860" h="2418" extrusionOk="0">
                  <a:moveTo>
                    <a:pt x="227" y="1"/>
                  </a:moveTo>
                  <a:cubicBezTo>
                    <a:pt x="84" y="239"/>
                    <a:pt x="1" y="513"/>
                    <a:pt x="1" y="810"/>
                  </a:cubicBezTo>
                  <a:cubicBezTo>
                    <a:pt x="1" y="1703"/>
                    <a:pt x="727" y="2418"/>
                    <a:pt x="1608" y="2418"/>
                  </a:cubicBezTo>
                  <a:lnTo>
                    <a:pt x="7859" y="2418"/>
                  </a:lnTo>
                  <a:lnTo>
                    <a:pt x="7859" y="810"/>
                  </a:lnTo>
                  <a:lnTo>
                    <a:pt x="1608" y="810"/>
                  </a:lnTo>
                  <a:cubicBezTo>
                    <a:pt x="1013" y="810"/>
                    <a:pt x="501" y="477"/>
                    <a:pt x="2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5"/>
            <p:cNvSpPr/>
            <p:nvPr/>
          </p:nvSpPr>
          <p:spPr>
            <a:xfrm>
              <a:off x="4910125" y="3916975"/>
              <a:ext cx="41100" cy="258100"/>
            </a:xfrm>
            <a:custGeom>
              <a:avLst/>
              <a:gdLst/>
              <a:ahLst/>
              <a:cxnLst/>
              <a:rect l="l" t="t" r="r" b="b"/>
              <a:pathLst>
                <a:path w="1644" h="10324" extrusionOk="0">
                  <a:moveTo>
                    <a:pt x="822" y="1"/>
                  </a:moveTo>
                  <a:cubicBezTo>
                    <a:pt x="346" y="763"/>
                    <a:pt x="1" y="2787"/>
                    <a:pt x="1" y="5156"/>
                  </a:cubicBezTo>
                  <a:cubicBezTo>
                    <a:pt x="1" y="7537"/>
                    <a:pt x="346" y="9561"/>
                    <a:pt x="822" y="10323"/>
                  </a:cubicBezTo>
                  <a:cubicBezTo>
                    <a:pt x="1298" y="9561"/>
                    <a:pt x="1644" y="7537"/>
                    <a:pt x="1644" y="5156"/>
                  </a:cubicBezTo>
                  <a:cubicBezTo>
                    <a:pt x="1644" y="2787"/>
                    <a:pt x="1298" y="763"/>
                    <a:pt x="8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5"/>
            <p:cNvSpPr/>
            <p:nvPr/>
          </p:nvSpPr>
          <p:spPr>
            <a:xfrm>
              <a:off x="4910125" y="3916975"/>
              <a:ext cx="20575" cy="258100"/>
            </a:xfrm>
            <a:custGeom>
              <a:avLst/>
              <a:gdLst/>
              <a:ahLst/>
              <a:cxnLst/>
              <a:rect l="l" t="t" r="r" b="b"/>
              <a:pathLst>
                <a:path w="823" h="10324" extrusionOk="0">
                  <a:moveTo>
                    <a:pt x="822" y="1"/>
                  </a:moveTo>
                  <a:cubicBezTo>
                    <a:pt x="346" y="763"/>
                    <a:pt x="1" y="2787"/>
                    <a:pt x="1" y="5156"/>
                  </a:cubicBezTo>
                  <a:cubicBezTo>
                    <a:pt x="1" y="7537"/>
                    <a:pt x="346" y="9561"/>
                    <a:pt x="822" y="10323"/>
                  </a:cubicBezTo>
                  <a:lnTo>
                    <a:pt x="822" y="1"/>
                  </a:ln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5"/>
            <p:cNvSpPr/>
            <p:nvPr/>
          </p:nvSpPr>
          <p:spPr>
            <a:xfrm>
              <a:off x="4930675" y="4175025"/>
              <a:ext cx="223550" cy="128975"/>
            </a:xfrm>
            <a:custGeom>
              <a:avLst/>
              <a:gdLst/>
              <a:ahLst/>
              <a:cxnLst/>
              <a:rect l="l" t="t" r="r" b="b"/>
              <a:pathLst>
                <a:path w="8942" h="5159" extrusionOk="0">
                  <a:moveTo>
                    <a:pt x="67" y="0"/>
                  </a:moveTo>
                  <a:cubicBezTo>
                    <a:pt x="44" y="0"/>
                    <a:pt x="22" y="1"/>
                    <a:pt x="0" y="1"/>
                  </a:cubicBezTo>
                  <a:cubicBezTo>
                    <a:pt x="417" y="799"/>
                    <a:pt x="2000" y="2097"/>
                    <a:pt x="4060" y="3288"/>
                  </a:cubicBezTo>
                  <a:cubicBezTo>
                    <a:pt x="6071" y="4450"/>
                    <a:pt x="7956" y="5158"/>
                    <a:pt x="8876" y="5158"/>
                  </a:cubicBezTo>
                  <a:cubicBezTo>
                    <a:pt x="8898" y="5158"/>
                    <a:pt x="8920" y="5158"/>
                    <a:pt x="8942" y="5157"/>
                  </a:cubicBezTo>
                  <a:cubicBezTo>
                    <a:pt x="8525" y="4359"/>
                    <a:pt x="6941" y="3061"/>
                    <a:pt x="4882" y="1871"/>
                  </a:cubicBezTo>
                  <a:cubicBezTo>
                    <a:pt x="2871" y="709"/>
                    <a:pt x="997" y="0"/>
                    <a:pt x="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5"/>
            <p:cNvSpPr/>
            <p:nvPr/>
          </p:nvSpPr>
          <p:spPr>
            <a:xfrm>
              <a:off x="4930675" y="4175025"/>
              <a:ext cx="223550" cy="128925"/>
            </a:xfrm>
            <a:custGeom>
              <a:avLst/>
              <a:gdLst/>
              <a:ahLst/>
              <a:cxnLst/>
              <a:rect l="l" t="t" r="r" b="b"/>
              <a:pathLst>
                <a:path w="8942" h="5157" extrusionOk="0">
                  <a:moveTo>
                    <a:pt x="67" y="0"/>
                  </a:moveTo>
                  <a:cubicBezTo>
                    <a:pt x="44" y="0"/>
                    <a:pt x="22" y="1"/>
                    <a:pt x="0" y="1"/>
                  </a:cubicBezTo>
                  <a:lnTo>
                    <a:pt x="8942" y="5157"/>
                  </a:lnTo>
                  <a:cubicBezTo>
                    <a:pt x="8525" y="4359"/>
                    <a:pt x="6941" y="3061"/>
                    <a:pt x="4882" y="1871"/>
                  </a:cubicBezTo>
                  <a:cubicBezTo>
                    <a:pt x="2871" y="709"/>
                    <a:pt x="997" y="0"/>
                    <a:pt x="67" y="0"/>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5"/>
            <p:cNvSpPr/>
            <p:nvPr/>
          </p:nvSpPr>
          <p:spPr>
            <a:xfrm>
              <a:off x="4707125" y="4175025"/>
              <a:ext cx="223575" cy="128975"/>
            </a:xfrm>
            <a:custGeom>
              <a:avLst/>
              <a:gdLst/>
              <a:ahLst/>
              <a:cxnLst/>
              <a:rect l="l" t="t" r="r" b="b"/>
              <a:pathLst>
                <a:path w="8943" h="5159" extrusionOk="0">
                  <a:moveTo>
                    <a:pt x="8876" y="0"/>
                  </a:moveTo>
                  <a:cubicBezTo>
                    <a:pt x="7957" y="0"/>
                    <a:pt x="6071" y="709"/>
                    <a:pt x="4060" y="1871"/>
                  </a:cubicBezTo>
                  <a:cubicBezTo>
                    <a:pt x="2001" y="3061"/>
                    <a:pt x="429" y="4359"/>
                    <a:pt x="0" y="5157"/>
                  </a:cubicBezTo>
                  <a:cubicBezTo>
                    <a:pt x="22" y="5158"/>
                    <a:pt x="44" y="5158"/>
                    <a:pt x="67" y="5158"/>
                  </a:cubicBezTo>
                  <a:cubicBezTo>
                    <a:pt x="997" y="5158"/>
                    <a:pt x="2871" y="4450"/>
                    <a:pt x="4882" y="3288"/>
                  </a:cubicBezTo>
                  <a:cubicBezTo>
                    <a:pt x="6942" y="2097"/>
                    <a:pt x="8525" y="799"/>
                    <a:pt x="8942" y="1"/>
                  </a:cubicBezTo>
                  <a:cubicBezTo>
                    <a:pt x="8921" y="1"/>
                    <a:pt x="8899" y="0"/>
                    <a:pt x="88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5"/>
            <p:cNvSpPr/>
            <p:nvPr/>
          </p:nvSpPr>
          <p:spPr>
            <a:xfrm>
              <a:off x="4707125" y="4175050"/>
              <a:ext cx="223575" cy="128950"/>
            </a:xfrm>
            <a:custGeom>
              <a:avLst/>
              <a:gdLst/>
              <a:ahLst/>
              <a:cxnLst/>
              <a:rect l="l" t="t" r="r" b="b"/>
              <a:pathLst>
                <a:path w="8943" h="5158" extrusionOk="0">
                  <a:moveTo>
                    <a:pt x="8942" y="0"/>
                  </a:moveTo>
                  <a:lnTo>
                    <a:pt x="0" y="5156"/>
                  </a:lnTo>
                  <a:cubicBezTo>
                    <a:pt x="22" y="5157"/>
                    <a:pt x="44" y="5157"/>
                    <a:pt x="67" y="5157"/>
                  </a:cubicBezTo>
                  <a:cubicBezTo>
                    <a:pt x="997" y="5157"/>
                    <a:pt x="2871" y="4449"/>
                    <a:pt x="4882" y="3287"/>
                  </a:cubicBezTo>
                  <a:cubicBezTo>
                    <a:pt x="6942" y="2096"/>
                    <a:pt x="8525" y="798"/>
                    <a:pt x="8942" y="0"/>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5"/>
            <p:cNvSpPr/>
            <p:nvPr/>
          </p:nvSpPr>
          <p:spPr>
            <a:xfrm>
              <a:off x="4890475" y="4134575"/>
              <a:ext cx="80700" cy="80675"/>
            </a:xfrm>
            <a:custGeom>
              <a:avLst/>
              <a:gdLst/>
              <a:ahLst/>
              <a:cxnLst/>
              <a:rect l="l" t="t" r="r" b="b"/>
              <a:pathLst>
                <a:path w="3228" h="3227" extrusionOk="0">
                  <a:moveTo>
                    <a:pt x="1608" y="0"/>
                  </a:moveTo>
                  <a:cubicBezTo>
                    <a:pt x="715" y="0"/>
                    <a:pt x="1" y="726"/>
                    <a:pt x="1" y="1619"/>
                  </a:cubicBezTo>
                  <a:cubicBezTo>
                    <a:pt x="1" y="2512"/>
                    <a:pt x="715" y="3227"/>
                    <a:pt x="1608" y="3227"/>
                  </a:cubicBezTo>
                  <a:cubicBezTo>
                    <a:pt x="2501" y="3227"/>
                    <a:pt x="3227" y="2512"/>
                    <a:pt x="3227" y="1619"/>
                  </a:cubicBezTo>
                  <a:cubicBezTo>
                    <a:pt x="3227" y="726"/>
                    <a:pt x="2501" y="0"/>
                    <a:pt x="1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5"/>
            <p:cNvSpPr/>
            <p:nvPr/>
          </p:nvSpPr>
          <p:spPr>
            <a:xfrm>
              <a:off x="5067575" y="4392625"/>
              <a:ext cx="29800" cy="408125"/>
            </a:xfrm>
            <a:custGeom>
              <a:avLst/>
              <a:gdLst/>
              <a:ahLst/>
              <a:cxnLst/>
              <a:rect l="l" t="t" r="r" b="b"/>
              <a:pathLst>
                <a:path w="1192" h="16325" extrusionOk="0">
                  <a:moveTo>
                    <a:pt x="1" y="1"/>
                  </a:moveTo>
                  <a:lnTo>
                    <a:pt x="1" y="16229"/>
                  </a:lnTo>
                  <a:cubicBezTo>
                    <a:pt x="394" y="16253"/>
                    <a:pt x="799" y="16289"/>
                    <a:pt x="1192" y="16324"/>
                  </a:cubicBezTo>
                  <a:lnTo>
                    <a:pt x="11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75"/>
            <p:cNvSpPr/>
            <p:nvPr/>
          </p:nvSpPr>
          <p:spPr>
            <a:xfrm>
              <a:off x="5009250" y="4364950"/>
              <a:ext cx="135150" cy="55400"/>
            </a:xfrm>
            <a:custGeom>
              <a:avLst/>
              <a:gdLst/>
              <a:ahLst/>
              <a:cxnLst/>
              <a:rect l="l" t="t" r="r" b="b"/>
              <a:pathLst>
                <a:path w="5406" h="2216" extrusionOk="0">
                  <a:moveTo>
                    <a:pt x="1108" y="1"/>
                  </a:moveTo>
                  <a:cubicBezTo>
                    <a:pt x="500" y="1"/>
                    <a:pt x="0" y="501"/>
                    <a:pt x="0" y="1108"/>
                  </a:cubicBezTo>
                  <a:cubicBezTo>
                    <a:pt x="0" y="1727"/>
                    <a:pt x="500" y="2215"/>
                    <a:pt x="1108" y="2215"/>
                  </a:cubicBezTo>
                  <a:lnTo>
                    <a:pt x="5406" y="2215"/>
                  </a:lnTo>
                  <a:lnTo>
                    <a:pt x="54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5"/>
            <p:cNvSpPr/>
            <p:nvPr/>
          </p:nvSpPr>
          <p:spPr>
            <a:xfrm>
              <a:off x="5009250" y="4364950"/>
              <a:ext cx="135150" cy="55400"/>
            </a:xfrm>
            <a:custGeom>
              <a:avLst/>
              <a:gdLst/>
              <a:ahLst/>
              <a:cxnLst/>
              <a:rect l="l" t="t" r="r" b="b"/>
              <a:pathLst>
                <a:path w="5406" h="2216" extrusionOk="0">
                  <a:moveTo>
                    <a:pt x="1108" y="1"/>
                  </a:moveTo>
                  <a:cubicBezTo>
                    <a:pt x="500" y="1"/>
                    <a:pt x="0" y="501"/>
                    <a:pt x="0" y="1108"/>
                  </a:cubicBezTo>
                  <a:cubicBezTo>
                    <a:pt x="0" y="1727"/>
                    <a:pt x="500" y="2215"/>
                    <a:pt x="1108" y="2215"/>
                  </a:cubicBezTo>
                  <a:lnTo>
                    <a:pt x="5406" y="2215"/>
                  </a:lnTo>
                  <a:lnTo>
                    <a:pt x="5406" y="1"/>
                  </a:ln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5"/>
            <p:cNvSpPr/>
            <p:nvPr/>
          </p:nvSpPr>
          <p:spPr>
            <a:xfrm>
              <a:off x="5009250" y="4378950"/>
              <a:ext cx="135150" cy="41400"/>
            </a:xfrm>
            <a:custGeom>
              <a:avLst/>
              <a:gdLst/>
              <a:ahLst/>
              <a:cxnLst/>
              <a:rect l="l" t="t" r="r" b="b"/>
              <a:pathLst>
                <a:path w="5406" h="1656" extrusionOk="0">
                  <a:moveTo>
                    <a:pt x="155" y="0"/>
                  </a:moveTo>
                  <a:cubicBezTo>
                    <a:pt x="60" y="155"/>
                    <a:pt x="0" y="345"/>
                    <a:pt x="0" y="548"/>
                  </a:cubicBezTo>
                  <a:cubicBezTo>
                    <a:pt x="0" y="1167"/>
                    <a:pt x="500" y="1655"/>
                    <a:pt x="1108" y="1655"/>
                  </a:cubicBezTo>
                  <a:lnTo>
                    <a:pt x="5406" y="1655"/>
                  </a:lnTo>
                  <a:lnTo>
                    <a:pt x="5406" y="548"/>
                  </a:lnTo>
                  <a:lnTo>
                    <a:pt x="1108" y="548"/>
                  </a:lnTo>
                  <a:cubicBezTo>
                    <a:pt x="703" y="548"/>
                    <a:pt x="346" y="322"/>
                    <a:pt x="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5"/>
            <p:cNvSpPr/>
            <p:nvPr/>
          </p:nvSpPr>
          <p:spPr>
            <a:xfrm>
              <a:off x="5130400" y="4215225"/>
              <a:ext cx="28300" cy="177425"/>
            </a:xfrm>
            <a:custGeom>
              <a:avLst/>
              <a:gdLst/>
              <a:ahLst/>
              <a:cxnLst/>
              <a:rect l="l" t="t" r="r" b="b"/>
              <a:pathLst>
                <a:path w="1132" h="7097" extrusionOk="0">
                  <a:moveTo>
                    <a:pt x="560" y="1"/>
                  </a:moveTo>
                  <a:cubicBezTo>
                    <a:pt x="226" y="525"/>
                    <a:pt x="0" y="1918"/>
                    <a:pt x="0" y="3549"/>
                  </a:cubicBezTo>
                  <a:cubicBezTo>
                    <a:pt x="0" y="5192"/>
                    <a:pt x="226" y="6573"/>
                    <a:pt x="560" y="7097"/>
                  </a:cubicBezTo>
                  <a:cubicBezTo>
                    <a:pt x="893" y="6573"/>
                    <a:pt x="1131" y="5192"/>
                    <a:pt x="1131" y="3549"/>
                  </a:cubicBezTo>
                  <a:cubicBezTo>
                    <a:pt x="1131" y="1918"/>
                    <a:pt x="893" y="525"/>
                    <a:pt x="5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5"/>
            <p:cNvSpPr/>
            <p:nvPr/>
          </p:nvSpPr>
          <p:spPr>
            <a:xfrm>
              <a:off x="5130400" y="4215225"/>
              <a:ext cx="14000" cy="177425"/>
            </a:xfrm>
            <a:custGeom>
              <a:avLst/>
              <a:gdLst/>
              <a:ahLst/>
              <a:cxnLst/>
              <a:rect l="l" t="t" r="r" b="b"/>
              <a:pathLst>
                <a:path w="560" h="7097" extrusionOk="0">
                  <a:moveTo>
                    <a:pt x="560" y="1"/>
                  </a:moveTo>
                  <a:cubicBezTo>
                    <a:pt x="226" y="525"/>
                    <a:pt x="0" y="1918"/>
                    <a:pt x="0" y="3549"/>
                  </a:cubicBezTo>
                  <a:cubicBezTo>
                    <a:pt x="0" y="5192"/>
                    <a:pt x="226" y="6573"/>
                    <a:pt x="560" y="7097"/>
                  </a:cubicBezTo>
                  <a:lnTo>
                    <a:pt x="560" y="1"/>
                  </a:ln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5"/>
            <p:cNvSpPr/>
            <p:nvPr/>
          </p:nvSpPr>
          <p:spPr>
            <a:xfrm>
              <a:off x="5144375" y="4392625"/>
              <a:ext cx="153625" cy="88750"/>
            </a:xfrm>
            <a:custGeom>
              <a:avLst/>
              <a:gdLst/>
              <a:ahLst/>
              <a:cxnLst/>
              <a:rect l="l" t="t" r="r" b="b"/>
              <a:pathLst>
                <a:path w="6145" h="3550" extrusionOk="0">
                  <a:moveTo>
                    <a:pt x="45" y="0"/>
                  </a:moveTo>
                  <a:cubicBezTo>
                    <a:pt x="30" y="0"/>
                    <a:pt x="15" y="0"/>
                    <a:pt x="1" y="1"/>
                  </a:cubicBezTo>
                  <a:cubicBezTo>
                    <a:pt x="286" y="549"/>
                    <a:pt x="1382" y="1453"/>
                    <a:pt x="2787" y="2263"/>
                  </a:cubicBezTo>
                  <a:cubicBezTo>
                    <a:pt x="4171" y="3065"/>
                    <a:pt x="5463" y="3550"/>
                    <a:pt x="6100" y="3550"/>
                  </a:cubicBezTo>
                  <a:cubicBezTo>
                    <a:pt x="6115" y="3550"/>
                    <a:pt x="6130" y="3549"/>
                    <a:pt x="6144" y="3549"/>
                  </a:cubicBezTo>
                  <a:cubicBezTo>
                    <a:pt x="5859" y="3001"/>
                    <a:pt x="4775" y="2108"/>
                    <a:pt x="3358" y="1287"/>
                  </a:cubicBezTo>
                  <a:cubicBezTo>
                    <a:pt x="1975" y="484"/>
                    <a:pt x="682" y="0"/>
                    <a:pt x="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5"/>
            <p:cNvSpPr/>
            <p:nvPr/>
          </p:nvSpPr>
          <p:spPr>
            <a:xfrm>
              <a:off x="5144375" y="4392625"/>
              <a:ext cx="153625" cy="88725"/>
            </a:xfrm>
            <a:custGeom>
              <a:avLst/>
              <a:gdLst/>
              <a:ahLst/>
              <a:cxnLst/>
              <a:rect l="l" t="t" r="r" b="b"/>
              <a:pathLst>
                <a:path w="6145" h="3549" extrusionOk="0">
                  <a:moveTo>
                    <a:pt x="45" y="0"/>
                  </a:moveTo>
                  <a:cubicBezTo>
                    <a:pt x="30" y="0"/>
                    <a:pt x="15" y="0"/>
                    <a:pt x="1" y="1"/>
                  </a:cubicBezTo>
                  <a:lnTo>
                    <a:pt x="6144" y="3549"/>
                  </a:lnTo>
                  <a:cubicBezTo>
                    <a:pt x="5859" y="3001"/>
                    <a:pt x="4775" y="2108"/>
                    <a:pt x="3358" y="1287"/>
                  </a:cubicBezTo>
                  <a:cubicBezTo>
                    <a:pt x="1975" y="484"/>
                    <a:pt x="682" y="0"/>
                    <a:pt x="45" y="0"/>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5"/>
            <p:cNvSpPr/>
            <p:nvPr/>
          </p:nvSpPr>
          <p:spPr>
            <a:xfrm>
              <a:off x="4990800" y="4392625"/>
              <a:ext cx="153600" cy="88750"/>
            </a:xfrm>
            <a:custGeom>
              <a:avLst/>
              <a:gdLst/>
              <a:ahLst/>
              <a:cxnLst/>
              <a:rect l="l" t="t" r="r" b="b"/>
              <a:pathLst>
                <a:path w="6144" h="3550" extrusionOk="0">
                  <a:moveTo>
                    <a:pt x="6099" y="0"/>
                  </a:moveTo>
                  <a:cubicBezTo>
                    <a:pt x="5463" y="0"/>
                    <a:pt x="4170" y="484"/>
                    <a:pt x="2786" y="1287"/>
                  </a:cubicBezTo>
                  <a:cubicBezTo>
                    <a:pt x="1381" y="2108"/>
                    <a:pt x="286" y="3001"/>
                    <a:pt x="0" y="3549"/>
                  </a:cubicBezTo>
                  <a:cubicBezTo>
                    <a:pt x="15" y="3549"/>
                    <a:pt x="29" y="3550"/>
                    <a:pt x="45" y="3550"/>
                  </a:cubicBezTo>
                  <a:cubicBezTo>
                    <a:pt x="681" y="3550"/>
                    <a:pt x="1974" y="3065"/>
                    <a:pt x="3358" y="2263"/>
                  </a:cubicBezTo>
                  <a:cubicBezTo>
                    <a:pt x="4775" y="1453"/>
                    <a:pt x="5858" y="549"/>
                    <a:pt x="6144" y="1"/>
                  </a:cubicBezTo>
                  <a:cubicBezTo>
                    <a:pt x="6129" y="0"/>
                    <a:pt x="6114" y="0"/>
                    <a:pt x="60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5"/>
            <p:cNvSpPr/>
            <p:nvPr/>
          </p:nvSpPr>
          <p:spPr>
            <a:xfrm>
              <a:off x="4990800" y="4392625"/>
              <a:ext cx="153600" cy="88750"/>
            </a:xfrm>
            <a:custGeom>
              <a:avLst/>
              <a:gdLst/>
              <a:ahLst/>
              <a:cxnLst/>
              <a:rect l="l" t="t" r="r" b="b"/>
              <a:pathLst>
                <a:path w="6144" h="3550" extrusionOk="0">
                  <a:moveTo>
                    <a:pt x="6144" y="1"/>
                  </a:moveTo>
                  <a:lnTo>
                    <a:pt x="0" y="3549"/>
                  </a:lnTo>
                  <a:cubicBezTo>
                    <a:pt x="15" y="3549"/>
                    <a:pt x="29" y="3550"/>
                    <a:pt x="45" y="3550"/>
                  </a:cubicBezTo>
                  <a:cubicBezTo>
                    <a:pt x="681" y="3550"/>
                    <a:pt x="1974" y="3065"/>
                    <a:pt x="3358" y="2263"/>
                  </a:cubicBezTo>
                  <a:cubicBezTo>
                    <a:pt x="4775" y="1453"/>
                    <a:pt x="5858" y="549"/>
                    <a:pt x="6144"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5"/>
            <p:cNvSpPr/>
            <p:nvPr/>
          </p:nvSpPr>
          <p:spPr>
            <a:xfrm>
              <a:off x="5116700" y="4364950"/>
              <a:ext cx="55375" cy="55400"/>
            </a:xfrm>
            <a:custGeom>
              <a:avLst/>
              <a:gdLst/>
              <a:ahLst/>
              <a:cxnLst/>
              <a:rect l="l" t="t" r="r" b="b"/>
              <a:pathLst>
                <a:path w="2215" h="2216" extrusionOk="0">
                  <a:moveTo>
                    <a:pt x="1108" y="1"/>
                  </a:moveTo>
                  <a:cubicBezTo>
                    <a:pt x="501" y="1"/>
                    <a:pt x="0" y="501"/>
                    <a:pt x="0" y="1108"/>
                  </a:cubicBezTo>
                  <a:cubicBezTo>
                    <a:pt x="0" y="1727"/>
                    <a:pt x="501" y="2215"/>
                    <a:pt x="1108" y="2215"/>
                  </a:cubicBezTo>
                  <a:cubicBezTo>
                    <a:pt x="1727" y="2215"/>
                    <a:pt x="2215" y="1727"/>
                    <a:pt x="2215" y="1108"/>
                  </a:cubicBezTo>
                  <a:cubicBezTo>
                    <a:pt x="2215" y="501"/>
                    <a:pt x="1727" y="1"/>
                    <a:pt x="1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5"/>
            <p:cNvSpPr/>
            <p:nvPr/>
          </p:nvSpPr>
          <p:spPr>
            <a:xfrm>
              <a:off x="1448375" y="4476875"/>
              <a:ext cx="1567500" cy="586400"/>
            </a:xfrm>
            <a:custGeom>
              <a:avLst/>
              <a:gdLst/>
              <a:ahLst/>
              <a:cxnLst/>
              <a:rect l="l" t="t" r="r" b="b"/>
              <a:pathLst>
                <a:path w="62700" h="23456" extrusionOk="0">
                  <a:moveTo>
                    <a:pt x="22801" y="20670"/>
                  </a:moveTo>
                  <a:lnTo>
                    <a:pt x="61794" y="23456"/>
                  </a:lnTo>
                  <a:lnTo>
                    <a:pt x="62699" y="2465"/>
                  </a:lnTo>
                  <a:cubicBezTo>
                    <a:pt x="53043" y="417"/>
                    <a:pt x="43030" y="0"/>
                    <a:pt x="33160" y="703"/>
                  </a:cubicBezTo>
                  <a:cubicBezTo>
                    <a:pt x="21956" y="1501"/>
                    <a:pt x="10907" y="3703"/>
                    <a:pt x="1" y="6442"/>
                  </a:cubicBezTo>
                  <a:cubicBezTo>
                    <a:pt x="4775" y="14669"/>
                    <a:pt x="13312" y="20003"/>
                    <a:pt x="22801" y="20670"/>
                  </a:cubicBezTo>
                  <a:close/>
                </a:path>
              </a:pathLst>
            </a:custGeom>
            <a:solidFill>
              <a:srgbClr val="3BDA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5"/>
            <p:cNvSpPr/>
            <p:nvPr/>
          </p:nvSpPr>
          <p:spPr>
            <a:xfrm>
              <a:off x="4173725" y="4169100"/>
              <a:ext cx="111650" cy="172075"/>
            </a:xfrm>
            <a:custGeom>
              <a:avLst/>
              <a:gdLst/>
              <a:ahLst/>
              <a:cxnLst/>
              <a:rect l="l" t="t" r="r" b="b"/>
              <a:pathLst>
                <a:path w="4466" h="6883" extrusionOk="0">
                  <a:moveTo>
                    <a:pt x="0" y="0"/>
                  </a:moveTo>
                  <a:lnTo>
                    <a:pt x="0" y="6882"/>
                  </a:lnTo>
                  <a:lnTo>
                    <a:pt x="4465" y="6882"/>
                  </a:lnTo>
                  <a:lnTo>
                    <a:pt x="4465" y="0"/>
                  </a:lnTo>
                  <a:close/>
                </a:path>
              </a:pathLst>
            </a:custGeom>
            <a:solidFill>
              <a:srgbClr val="DB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5"/>
            <p:cNvSpPr/>
            <p:nvPr/>
          </p:nvSpPr>
          <p:spPr>
            <a:xfrm>
              <a:off x="4173725" y="4169100"/>
              <a:ext cx="111650" cy="172075"/>
            </a:xfrm>
            <a:custGeom>
              <a:avLst/>
              <a:gdLst/>
              <a:ahLst/>
              <a:cxnLst/>
              <a:rect l="l" t="t" r="r" b="b"/>
              <a:pathLst>
                <a:path w="4466" h="6883" extrusionOk="0">
                  <a:moveTo>
                    <a:pt x="0" y="0"/>
                  </a:moveTo>
                  <a:lnTo>
                    <a:pt x="0" y="6882"/>
                  </a:lnTo>
                  <a:lnTo>
                    <a:pt x="4465" y="6882"/>
                  </a:lnTo>
                  <a:lnTo>
                    <a:pt x="4465" y="0"/>
                  </a:ln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5"/>
            <p:cNvSpPr/>
            <p:nvPr/>
          </p:nvSpPr>
          <p:spPr>
            <a:xfrm>
              <a:off x="4285350" y="4169100"/>
              <a:ext cx="52700" cy="172075"/>
            </a:xfrm>
            <a:custGeom>
              <a:avLst/>
              <a:gdLst/>
              <a:ahLst/>
              <a:cxnLst/>
              <a:rect l="l" t="t" r="r" b="b"/>
              <a:pathLst>
                <a:path w="2108" h="6883" extrusionOk="0">
                  <a:moveTo>
                    <a:pt x="0" y="0"/>
                  </a:moveTo>
                  <a:lnTo>
                    <a:pt x="0" y="6882"/>
                  </a:lnTo>
                  <a:lnTo>
                    <a:pt x="2108" y="6882"/>
                  </a:lnTo>
                  <a:lnTo>
                    <a:pt x="2108" y="0"/>
                  </a:lnTo>
                  <a:close/>
                </a:path>
              </a:pathLst>
            </a:custGeom>
            <a:solidFill>
              <a:srgbClr val="DB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5"/>
            <p:cNvSpPr/>
            <p:nvPr/>
          </p:nvSpPr>
          <p:spPr>
            <a:xfrm>
              <a:off x="4521375" y="4390250"/>
              <a:ext cx="202750" cy="60450"/>
            </a:xfrm>
            <a:custGeom>
              <a:avLst/>
              <a:gdLst/>
              <a:ahLst/>
              <a:cxnLst/>
              <a:rect l="l" t="t" r="r" b="b"/>
              <a:pathLst>
                <a:path w="8110" h="2418" extrusionOk="0">
                  <a:moveTo>
                    <a:pt x="5740" y="1"/>
                  </a:moveTo>
                  <a:lnTo>
                    <a:pt x="1" y="2418"/>
                  </a:lnTo>
                  <a:lnTo>
                    <a:pt x="8109" y="2418"/>
                  </a:lnTo>
                  <a:lnTo>
                    <a:pt x="5740" y="1"/>
                  </a:lnTo>
                  <a:close/>
                </a:path>
              </a:pathLst>
            </a:custGeom>
            <a:solidFill>
              <a:srgbClr val="FFD1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75"/>
            <p:cNvSpPr/>
            <p:nvPr/>
          </p:nvSpPr>
          <p:spPr>
            <a:xfrm>
              <a:off x="4521375" y="4390250"/>
              <a:ext cx="202750" cy="60450"/>
            </a:xfrm>
            <a:custGeom>
              <a:avLst/>
              <a:gdLst/>
              <a:ahLst/>
              <a:cxnLst/>
              <a:rect l="l" t="t" r="r" b="b"/>
              <a:pathLst>
                <a:path w="8110" h="2418" extrusionOk="0">
                  <a:moveTo>
                    <a:pt x="5740" y="1"/>
                  </a:moveTo>
                  <a:lnTo>
                    <a:pt x="1" y="2418"/>
                  </a:lnTo>
                  <a:lnTo>
                    <a:pt x="8109" y="2418"/>
                  </a:lnTo>
                  <a:lnTo>
                    <a:pt x="5740" y="1"/>
                  </a:ln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75"/>
            <p:cNvSpPr/>
            <p:nvPr/>
          </p:nvSpPr>
          <p:spPr>
            <a:xfrm>
              <a:off x="3922200" y="4342925"/>
              <a:ext cx="415850" cy="373875"/>
            </a:xfrm>
            <a:custGeom>
              <a:avLst/>
              <a:gdLst/>
              <a:ahLst/>
              <a:cxnLst/>
              <a:rect l="l" t="t" r="r" b="b"/>
              <a:pathLst>
                <a:path w="16634" h="14955" extrusionOk="0">
                  <a:moveTo>
                    <a:pt x="16634" y="1"/>
                  </a:moveTo>
                  <a:lnTo>
                    <a:pt x="1" y="2918"/>
                  </a:lnTo>
                  <a:lnTo>
                    <a:pt x="1" y="14955"/>
                  </a:lnTo>
                  <a:lnTo>
                    <a:pt x="16634" y="14955"/>
                  </a:lnTo>
                  <a:lnTo>
                    <a:pt x="16634" y="1"/>
                  </a:lnTo>
                  <a:close/>
                </a:path>
              </a:pathLst>
            </a:custGeom>
            <a:solidFill>
              <a:srgbClr val="DB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75"/>
            <p:cNvSpPr/>
            <p:nvPr/>
          </p:nvSpPr>
          <p:spPr>
            <a:xfrm>
              <a:off x="3922200" y="4342925"/>
              <a:ext cx="415850" cy="373875"/>
            </a:xfrm>
            <a:custGeom>
              <a:avLst/>
              <a:gdLst/>
              <a:ahLst/>
              <a:cxnLst/>
              <a:rect l="l" t="t" r="r" b="b"/>
              <a:pathLst>
                <a:path w="16634" h="14955" extrusionOk="0">
                  <a:moveTo>
                    <a:pt x="16634" y="1"/>
                  </a:moveTo>
                  <a:lnTo>
                    <a:pt x="1" y="2918"/>
                  </a:lnTo>
                  <a:lnTo>
                    <a:pt x="1" y="14955"/>
                  </a:lnTo>
                  <a:lnTo>
                    <a:pt x="16634" y="14955"/>
                  </a:lnTo>
                  <a:lnTo>
                    <a:pt x="16634" y="1"/>
                  </a:ln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75"/>
            <p:cNvSpPr/>
            <p:nvPr/>
          </p:nvSpPr>
          <p:spPr>
            <a:xfrm>
              <a:off x="4338025" y="4250350"/>
              <a:ext cx="326850" cy="466450"/>
            </a:xfrm>
            <a:custGeom>
              <a:avLst/>
              <a:gdLst/>
              <a:ahLst/>
              <a:cxnLst/>
              <a:rect l="l" t="t" r="r" b="b"/>
              <a:pathLst>
                <a:path w="13074" h="18658" extrusionOk="0">
                  <a:moveTo>
                    <a:pt x="6537" y="1"/>
                  </a:moveTo>
                  <a:lnTo>
                    <a:pt x="1" y="5597"/>
                  </a:lnTo>
                  <a:lnTo>
                    <a:pt x="1" y="18658"/>
                  </a:lnTo>
                  <a:lnTo>
                    <a:pt x="13074" y="18658"/>
                  </a:lnTo>
                  <a:lnTo>
                    <a:pt x="13074" y="5597"/>
                  </a:lnTo>
                  <a:lnTo>
                    <a:pt x="6537" y="1"/>
                  </a:lnTo>
                  <a:close/>
                </a:path>
              </a:pathLst>
            </a:custGeom>
            <a:solidFill>
              <a:srgbClr val="DB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75"/>
            <p:cNvSpPr/>
            <p:nvPr/>
          </p:nvSpPr>
          <p:spPr>
            <a:xfrm>
              <a:off x="3853450" y="4234875"/>
              <a:ext cx="883175" cy="215825"/>
            </a:xfrm>
            <a:custGeom>
              <a:avLst/>
              <a:gdLst/>
              <a:ahLst/>
              <a:cxnLst/>
              <a:rect l="l" t="t" r="r" b="b"/>
              <a:pathLst>
                <a:path w="35327" h="8633" extrusionOk="0">
                  <a:moveTo>
                    <a:pt x="9418" y="1"/>
                  </a:moveTo>
                  <a:lnTo>
                    <a:pt x="0" y="8049"/>
                  </a:lnTo>
                  <a:lnTo>
                    <a:pt x="500" y="8633"/>
                  </a:lnTo>
                  <a:lnTo>
                    <a:pt x="17014" y="8633"/>
                  </a:lnTo>
                  <a:lnTo>
                    <a:pt x="25920" y="1013"/>
                  </a:lnTo>
                  <a:lnTo>
                    <a:pt x="34826" y="8633"/>
                  </a:lnTo>
                  <a:lnTo>
                    <a:pt x="35326" y="8049"/>
                  </a:lnTo>
                  <a:lnTo>
                    <a:pt x="25920" y="1"/>
                  </a:lnTo>
                  <a:close/>
                </a:path>
              </a:pathLst>
            </a:custGeom>
            <a:solidFill>
              <a:srgbClr val="FFD1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75"/>
            <p:cNvSpPr/>
            <p:nvPr/>
          </p:nvSpPr>
          <p:spPr>
            <a:xfrm>
              <a:off x="4164200" y="4156300"/>
              <a:ext cx="182475" cy="25625"/>
            </a:xfrm>
            <a:custGeom>
              <a:avLst/>
              <a:gdLst/>
              <a:ahLst/>
              <a:cxnLst/>
              <a:rect l="l" t="t" r="r" b="b"/>
              <a:pathLst>
                <a:path w="7299" h="1025" extrusionOk="0">
                  <a:moveTo>
                    <a:pt x="0" y="0"/>
                  </a:moveTo>
                  <a:lnTo>
                    <a:pt x="0" y="1024"/>
                  </a:lnTo>
                  <a:lnTo>
                    <a:pt x="7299" y="1024"/>
                  </a:lnTo>
                  <a:lnTo>
                    <a:pt x="7299" y="0"/>
                  </a:lnTo>
                  <a:close/>
                </a:path>
              </a:pathLst>
            </a:custGeom>
            <a:solidFill>
              <a:srgbClr val="DB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75"/>
            <p:cNvSpPr/>
            <p:nvPr/>
          </p:nvSpPr>
          <p:spPr>
            <a:xfrm>
              <a:off x="4164200" y="4156300"/>
              <a:ext cx="182475" cy="25625"/>
            </a:xfrm>
            <a:custGeom>
              <a:avLst/>
              <a:gdLst/>
              <a:ahLst/>
              <a:cxnLst/>
              <a:rect l="l" t="t" r="r" b="b"/>
              <a:pathLst>
                <a:path w="7299" h="1025" extrusionOk="0">
                  <a:moveTo>
                    <a:pt x="0" y="0"/>
                  </a:moveTo>
                  <a:lnTo>
                    <a:pt x="0" y="1024"/>
                  </a:lnTo>
                  <a:lnTo>
                    <a:pt x="7299" y="1024"/>
                  </a:lnTo>
                  <a:lnTo>
                    <a:pt x="7299" y="0"/>
                  </a:ln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75"/>
            <p:cNvSpPr/>
            <p:nvPr/>
          </p:nvSpPr>
          <p:spPr>
            <a:xfrm>
              <a:off x="4408575" y="4521825"/>
              <a:ext cx="101225" cy="194975"/>
            </a:xfrm>
            <a:custGeom>
              <a:avLst/>
              <a:gdLst/>
              <a:ahLst/>
              <a:cxnLst/>
              <a:rect l="l" t="t" r="r" b="b"/>
              <a:pathLst>
                <a:path w="4049" h="7799" extrusionOk="0">
                  <a:moveTo>
                    <a:pt x="0" y="0"/>
                  </a:moveTo>
                  <a:lnTo>
                    <a:pt x="0" y="7799"/>
                  </a:lnTo>
                  <a:lnTo>
                    <a:pt x="4049" y="7799"/>
                  </a:lnTo>
                  <a:lnTo>
                    <a:pt x="4049" y="0"/>
                  </a:ln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75"/>
            <p:cNvSpPr/>
            <p:nvPr/>
          </p:nvSpPr>
          <p:spPr>
            <a:xfrm>
              <a:off x="3737950" y="4615575"/>
              <a:ext cx="1462700" cy="948650"/>
            </a:xfrm>
            <a:custGeom>
              <a:avLst/>
              <a:gdLst/>
              <a:ahLst/>
              <a:cxnLst/>
              <a:rect l="l" t="t" r="r" b="b"/>
              <a:pathLst>
                <a:path w="58508" h="37946" extrusionOk="0">
                  <a:moveTo>
                    <a:pt x="58341" y="5620"/>
                  </a:moveTo>
                  <a:lnTo>
                    <a:pt x="58508" y="5347"/>
                  </a:lnTo>
                  <a:cubicBezTo>
                    <a:pt x="39482" y="120"/>
                    <a:pt x="19051" y="1"/>
                    <a:pt x="1" y="5156"/>
                  </a:cubicBezTo>
                  <a:lnTo>
                    <a:pt x="21063" y="37946"/>
                  </a:lnTo>
                  <a:lnTo>
                    <a:pt x="21063" y="21444"/>
                  </a:lnTo>
                  <a:lnTo>
                    <a:pt x="30933" y="21444"/>
                  </a:lnTo>
                  <a:cubicBezTo>
                    <a:pt x="42244" y="21444"/>
                    <a:pt x="52686" y="15419"/>
                    <a:pt x="58341" y="5620"/>
                  </a:cubicBezTo>
                  <a:close/>
                </a:path>
              </a:pathLst>
            </a:custGeom>
            <a:solidFill>
              <a:srgbClr val="3BDA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75"/>
            <p:cNvSpPr/>
            <p:nvPr/>
          </p:nvSpPr>
          <p:spPr>
            <a:xfrm>
              <a:off x="3737950" y="4649500"/>
              <a:ext cx="1462700" cy="914725"/>
            </a:xfrm>
            <a:custGeom>
              <a:avLst/>
              <a:gdLst/>
              <a:ahLst/>
              <a:cxnLst/>
              <a:rect l="l" t="t" r="r" b="b"/>
              <a:pathLst>
                <a:path w="58508" h="36589" extrusionOk="0">
                  <a:moveTo>
                    <a:pt x="28822" y="0"/>
                  </a:moveTo>
                  <a:cubicBezTo>
                    <a:pt x="19102" y="0"/>
                    <a:pt x="9384" y="1260"/>
                    <a:pt x="1" y="3799"/>
                  </a:cubicBezTo>
                  <a:lnTo>
                    <a:pt x="21063" y="36589"/>
                  </a:lnTo>
                  <a:lnTo>
                    <a:pt x="21063" y="20087"/>
                  </a:lnTo>
                  <a:lnTo>
                    <a:pt x="30933" y="20087"/>
                  </a:lnTo>
                  <a:cubicBezTo>
                    <a:pt x="42244" y="20087"/>
                    <a:pt x="52686" y="14062"/>
                    <a:pt x="58341" y="4263"/>
                  </a:cubicBezTo>
                  <a:lnTo>
                    <a:pt x="58508" y="3990"/>
                  </a:lnTo>
                  <a:cubicBezTo>
                    <a:pt x="48853" y="1337"/>
                    <a:pt x="38836" y="0"/>
                    <a:pt x="28822" y="0"/>
                  </a:cubicBezTo>
                  <a:close/>
                </a:path>
              </a:pathLst>
            </a:custGeom>
            <a:solidFill>
              <a:srgbClr val="5AD1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75"/>
            <p:cNvSpPr/>
            <p:nvPr/>
          </p:nvSpPr>
          <p:spPr>
            <a:xfrm>
              <a:off x="4246650" y="759450"/>
              <a:ext cx="111950" cy="146400"/>
            </a:xfrm>
            <a:custGeom>
              <a:avLst/>
              <a:gdLst/>
              <a:ahLst/>
              <a:cxnLst/>
              <a:rect l="l" t="t" r="r" b="b"/>
              <a:pathLst>
                <a:path w="4478" h="5856" extrusionOk="0">
                  <a:moveTo>
                    <a:pt x="2025" y="0"/>
                  </a:moveTo>
                  <a:cubicBezTo>
                    <a:pt x="1846" y="215"/>
                    <a:pt x="1667" y="405"/>
                    <a:pt x="1477" y="608"/>
                  </a:cubicBezTo>
                  <a:cubicBezTo>
                    <a:pt x="381" y="1667"/>
                    <a:pt x="0" y="3310"/>
                    <a:pt x="727" y="4656"/>
                  </a:cubicBezTo>
                  <a:cubicBezTo>
                    <a:pt x="786" y="4763"/>
                    <a:pt x="846" y="4870"/>
                    <a:pt x="917" y="4977"/>
                  </a:cubicBezTo>
                  <a:cubicBezTo>
                    <a:pt x="1807" y="5412"/>
                    <a:pt x="2849" y="5856"/>
                    <a:pt x="3856" y="5856"/>
                  </a:cubicBezTo>
                  <a:cubicBezTo>
                    <a:pt x="3980" y="5856"/>
                    <a:pt x="4104" y="5849"/>
                    <a:pt x="4227" y="5835"/>
                  </a:cubicBezTo>
                  <a:cubicBezTo>
                    <a:pt x="3977" y="4346"/>
                    <a:pt x="3763" y="2727"/>
                    <a:pt x="4477" y="1417"/>
                  </a:cubicBezTo>
                  <a:cubicBezTo>
                    <a:pt x="3680" y="917"/>
                    <a:pt x="2870" y="441"/>
                    <a:pt x="20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5"/>
            <p:cNvSpPr/>
            <p:nvPr/>
          </p:nvSpPr>
          <p:spPr>
            <a:xfrm>
              <a:off x="3980550" y="683250"/>
              <a:ext cx="208675" cy="222600"/>
            </a:xfrm>
            <a:custGeom>
              <a:avLst/>
              <a:gdLst/>
              <a:ahLst/>
              <a:cxnLst/>
              <a:rect l="l" t="t" r="r" b="b"/>
              <a:pathLst>
                <a:path w="8347" h="8904" extrusionOk="0">
                  <a:moveTo>
                    <a:pt x="3810" y="0"/>
                  </a:moveTo>
                  <a:cubicBezTo>
                    <a:pt x="3310" y="1370"/>
                    <a:pt x="2513" y="2632"/>
                    <a:pt x="1477" y="3656"/>
                  </a:cubicBezTo>
                  <a:cubicBezTo>
                    <a:pt x="381" y="4715"/>
                    <a:pt x="0" y="6358"/>
                    <a:pt x="727" y="7704"/>
                  </a:cubicBezTo>
                  <a:cubicBezTo>
                    <a:pt x="786" y="7811"/>
                    <a:pt x="846" y="7918"/>
                    <a:pt x="905" y="8025"/>
                  </a:cubicBezTo>
                  <a:cubicBezTo>
                    <a:pt x="1806" y="8460"/>
                    <a:pt x="2848" y="8904"/>
                    <a:pt x="3856" y="8904"/>
                  </a:cubicBezTo>
                  <a:cubicBezTo>
                    <a:pt x="3980" y="8904"/>
                    <a:pt x="4104" y="8897"/>
                    <a:pt x="4227" y="8883"/>
                  </a:cubicBezTo>
                  <a:cubicBezTo>
                    <a:pt x="3977" y="7347"/>
                    <a:pt x="3751" y="5668"/>
                    <a:pt x="4548" y="4334"/>
                  </a:cubicBezTo>
                  <a:cubicBezTo>
                    <a:pt x="5382" y="2953"/>
                    <a:pt x="7168" y="2239"/>
                    <a:pt x="8347" y="1191"/>
                  </a:cubicBezTo>
                  <a:cubicBezTo>
                    <a:pt x="6870" y="679"/>
                    <a:pt x="5358" y="286"/>
                    <a:pt x="38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5"/>
            <p:cNvSpPr/>
            <p:nvPr/>
          </p:nvSpPr>
          <p:spPr>
            <a:xfrm>
              <a:off x="3712050" y="670150"/>
              <a:ext cx="235775" cy="235700"/>
            </a:xfrm>
            <a:custGeom>
              <a:avLst/>
              <a:gdLst/>
              <a:ahLst/>
              <a:cxnLst/>
              <a:rect l="l" t="t" r="r" b="b"/>
              <a:pathLst>
                <a:path w="9431" h="9428" extrusionOk="0">
                  <a:moveTo>
                    <a:pt x="3978" y="1"/>
                  </a:moveTo>
                  <a:cubicBezTo>
                    <a:pt x="3954" y="72"/>
                    <a:pt x="3942" y="143"/>
                    <a:pt x="3918" y="227"/>
                  </a:cubicBezTo>
                  <a:cubicBezTo>
                    <a:pt x="3430" y="1715"/>
                    <a:pt x="2585" y="3072"/>
                    <a:pt x="1465" y="4180"/>
                  </a:cubicBezTo>
                  <a:cubicBezTo>
                    <a:pt x="382" y="5239"/>
                    <a:pt x="1" y="6882"/>
                    <a:pt x="715" y="8228"/>
                  </a:cubicBezTo>
                  <a:cubicBezTo>
                    <a:pt x="775" y="8335"/>
                    <a:pt x="834" y="8442"/>
                    <a:pt x="906" y="8549"/>
                  </a:cubicBezTo>
                  <a:cubicBezTo>
                    <a:pt x="1796" y="8984"/>
                    <a:pt x="2846" y="9428"/>
                    <a:pt x="3847" y="9428"/>
                  </a:cubicBezTo>
                  <a:cubicBezTo>
                    <a:pt x="3971" y="9428"/>
                    <a:pt x="4094" y="9421"/>
                    <a:pt x="4216" y="9407"/>
                  </a:cubicBezTo>
                  <a:cubicBezTo>
                    <a:pt x="3966" y="7871"/>
                    <a:pt x="3739" y="6192"/>
                    <a:pt x="4549" y="4870"/>
                  </a:cubicBezTo>
                  <a:cubicBezTo>
                    <a:pt x="5752" y="2858"/>
                    <a:pt x="8966" y="2239"/>
                    <a:pt x="9431" y="13"/>
                  </a:cubicBezTo>
                  <a:cubicBezTo>
                    <a:pt x="9228" y="1"/>
                    <a:pt x="9014" y="1"/>
                    <a:pt x="88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75"/>
            <p:cNvSpPr/>
            <p:nvPr/>
          </p:nvSpPr>
          <p:spPr>
            <a:xfrm>
              <a:off x="3689425" y="860650"/>
              <a:ext cx="174475" cy="365850"/>
            </a:xfrm>
            <a:custGeom>
              <a:avLst/>
              <a:gdLst/>
              <a:ahLst/>
              <a:cxnLst/>
              <a:rect l="l" t="t" r="r" b="b"/>
              <a:pathLst>
                <a:path w="6979" h="14634" extrusionOk="0">
                  <a:moveTo>
                    <a:pt x="1418" y="1"/>
                  </a:moveTo>
                  <a:lnTo>
                    <a:pt x="1" y="14633"/>
                  </a:lnTo>
                  <a:lnTo>
                    <a:pt x="6978" y="14633"/>
                  </a:lnTo>
                  <a:lnTo>
                    <a:pt x="5561" y="1"/>
                  </a:ln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75"/>
            <p:cNvSpPr/>
            <p:nvPr/>
          </p:nvSpPr>
          <p:spPr>
            <a:xfrm>
              <a:off x="3952875" y="860650"/>
              <a:ext cx="174725" cy="365850"/>
            </a:xfrm>
            <a:custGeom>
              <a:avLst/>
              <a:gdLst/>
              <a:ahLst/>
              <a:cxnLst/>
              <a:rect l="l" t="t" r="r" b="b"/>
              <a:pathLst>
                <a:path w="6989" h="14634" extrusionOk="0">
                  <a:moveTo>
                    <a:pt x="1429" y="1"/>
                  </a:moveTo>
                  <a:lnTo>
                    <a:pt x="0" y="14633"/>
                  </a:lnTo>
                  <a:lnTo>
                    <a:pt x="6989" y="14633"/>
                  </a:lnTo>
                  <a:lnTo>
                    <a:pt x="5572" y="1"/>
                  </a:ln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5"/>
            <p:cNvSpPr/>
            <p:nvPr/>
          </p:nvSpPr>
          <p:spPr>
            <a:xfrm>
              <a:off x="4216575" y="860650"/>
              <a:ext cx="174750" cy="365850"/>
            </a:xfrm>
            <a:custGeom>
              <a:avLst/>
              <a:gdLst/>
              <a:ahLst/>
              <a:cxnLst/>
              <a:rect l="l" t="t" r="r" b="b"/>
              <a:pathLst>
                <a:path w="6990" h="14634" extrusionOk="0">
                  <a:moveTo>
                    <a:pt x="1430" y="1"/>
                  </a:moveTo>
                  <a:lnTo>
                    <a:pt x="1" y="14633"/>
                  </a:lnTo>
                  <a:lnTo>
                    <a:pt x="6990" y="14633"/>
                  </a:lnTo>
                  <a:lnTo>
                    <a:pt x="5573" y="1"/>
                  </a:ln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75"/>
            <p:cNvSpPr/>
            <p:nvPr/>
          </p:nvSpPr>
          <p:spPr>
            <a:xfrm>
              <a:off x="3563225" y="1071400"/>
              <a:ext cx="942400" cy="362275"/>
            </a:xfrm>
            <a:custGeom>
              <a:avLst/>
              <a:gdLst/>
              <a:ahLst/>
              <a:cxnLst/>
              <a:rect l="l" t="t" r="r" b="b"/>
              <a:pathLst>
                <a:path w="37696" h="14491" extrusionOk="0">
                  <a:moveTo>
                    <a:pt x="1" y="0"/>
                  </a:moveTo>
                  <a:lnTo>
                    <a:pt x="1" y="14490"/>
                  </a:lnTo>
                  <a:lnTo>
                    <a:pt x="37696" y="14490"/>
                  </a:lnTo>
                  <a:lnTo>
                    <a:pt x="37696" y="0"/>
                  </a:ln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75"/>
            <p:cNvSpPr/>
            <p:nvPr/>
          </p:nvSpPr>
          <p:spPr>
            <a:xfrm>
              <a:off x="3535250" y="1072875"/>
              <a:ext cx="998375" cy="49450"/>
            </a:xfrm>
            <a:custGeom>
              <a:avLst/>
              <a:gdLst/>
              <a:ahLst/>
              <a:cxnLst/>
              <a:rect l="l" t="t" r="r" b="b"/>
              <a:pathLst>
                <a:path w="39935" h="1978" extrusionOk="0">
                  <a:moveTo>
                    <a:pt x="1" y="1"/>
                  </a:moveTo>
                  <a:lnTo>
                    <a:pt x="1" y="1977"/>
                  </a:lnTo>
                  <a:lnTo>
                    <a:pt x="39934" y="1977"/>
                  </a:lnTo>
                  <a:lnTo>
                    <a:pt x="39934" y="1"/>
                  </a:ln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5"/>
            <p:cNvSpPr/>
            <p:nvPr/>
          </p:nvSpPr>
          <p:spPr>
            <a:xfrm>
              <a:off x="3535250" y="1072875"/>
              <a:ext cx="998375" cy="49450"/>
            </a:xfrm>
            <a:custGeom>
              <a:avLst/>
              <a:gdLst/>
              <a:ahLst/>
              <a:cxnLst/>
              <a:rect l="l" t="t" r="r" b="b"/>
              <a:pathLst>
                <a:path w="39935" h="1978" extrusionOk="0">
                  <a:moveTo>
                    <a:pt x="1" y="1"/>
                  </a:moveTo>
                  <a:lnTo>
                    <a:pt x="1" y="1977"/>
                  </a:lnTo>
                  <a:lnTo>
                    <a:pt x="39934" y="1977"/>
                  </a:lnTo>
                  <a:lnTo>
                    <a:pt x="39934" y="1"/>
                  </a:ln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75"/>
            <p:cNvSpPr/>
            <p:nvPr/>
          </p:nvSpPr>
          <p:spPr>
            <a:xfrm>
              <a:off x="3600725" y="1174075"/>
              <a:ext cx="52425" cy="52425"/>
            </a:xfrm>
            <a:custGeom>
              <a:avLst/>
              <a:gdLst/>
              <a:ahLst/>
              <a:cxnLst/>
              <a:rect l="l" t="t" r="r" b="b"/>
              <a:pathLst>
                <a:path w="2097" h="2097" extrusionOk="0">
                  <a:moveTo>
                    <a:pt x="1" y="1"/>
                  </a:moveTo>
                  <a:lnTo>
                    <a:pt x="1" y="2096"/>
                  </a:lnTo>
                  <a:lnTo>
                    <a:pt x="2096" y="2096"/>
                  </a:lnTo>
                  <a:lnTo>
                    <a:pt x="2096" y="1"/>
                  </a:ln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5"/>
            <p:cNvSpPr/>
            <p:nvPr/>
          </p:nvSpPr>
          <p:spPr>
            <a:xfrm>
              <a:off x="3734075" y="1174075"/>
              <a:ext cx="52425" cy="52425"/>
            </a:xfrm>
            <a:custGeom>
              <a:avLst/>
              <a:gdLst/>
              <a:ahLst/>
              <a:cxnLst/>
              <a:rect l="l" t="t" r="r" b="b"/>
              <a:pathLst>
                <a:path w="2097" h="2097" extrusionOk="0">
                  <a:moveTo>
                    <a:pt x="1" y="1"/>
                  </a:moveTo>
                  <a:lnTo>
                    <a:pt x="1" y="2096"/>
                  </a:lnTo>
                  <a:lnTo>
                    <a:pt x="2096" y="2096"/>
                  </a:lnTo>
                  <a:lnTo>
                    <a:pt x="2096" y="1"/>
                  </a:ln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5"/>
            <p:cNvSpPr/>
            <p:nvPr/>
          </p:nvSpPr>
          <p:spPr>
            <a:xfrm>
              <a:off x="3867425" y="1174075"/>
              <a:ext cx="52425" cy="52425"/>
            </a:xfrm>
            <a:custGeom>
              <a:avLst/>
              <a:gdLst/>
              <a:ahLst/>
              <a:cxnLst/>
              <a:rect l="l" t="t" r="r" b="b"/>
              <a:pathLst>
                <a:path w="2097" h="2097" extrusionOk="0">
                  <a:moveTo>
                    <a:pt x="1" y="1"/>
                  </a:moveTo>
                  <a:lnTo>
                    <a:pt x="1" y="2096"/>
                  </a:lnTo>
                  <a:lnTo>
                    <a:pt x="2096" y="2096"/>
                  </a:lnTo>
                  <a:lnTo>
                    <a:pt x="2096" y="1"/>
                  </a:ln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5"/>
            <p:cNvSpPr/>
            <p:nvPr/>
          </p:nvSpPr>
          <p:spPr>
            <a:xfrm>
              <a:off x="4001075" y="1174075"/>
              <a:ext cx="52425" cy="52425"/>
            </a:xfrm>
            <a:custGeom>
              <a:avLst/>
              <a:gdLst/>
              <a:ahLst/>
              <a:cxnLst/>
              <a:rect l="l" t="t" r="r" b="b"/>
              <a:pathLst>
                <a:path w="2097" h="2097" extrusionOk="0">
                  <a:moveTo>
                    <a:pt x="1" y="1"/>
                  </a:moveTo>
                  <a:lnTo>
                    <a:pt x="1" y="2096"/>
                  </a:lnTo>
                  <a:lnTo>
                    <a:pt x="2096" y="2096"/>
                  </a:lnTo>
                  <a:lnTo>
                    <a:pt x="209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5"/>
            <p:cNvSpPr/>
            <p:nvPr/>
          </p:nvSpPr>
          <p:spPr>
            <a:xfrm>
              <a:off x="4134425" y="1174075"/>
              <a:ext cx="52425" cy="52425"/>
            </a:xfrm>
            <a:custGeom>
              <a:avLst/>
              <a:gdLst/>
              <a:ahLst/>
              <a:cxnLst/>
              <a:rect l="l" t="t" r="r" b="b"/>
              <a:pathLst>
                <a:path w="2097" h="2097" extrusionOk="0">
                  <a:moveTo>
                    <a:pt x="1" y="1"/>
                  </a:moveTo>
                  <a:lnTo>
                    <a:pt x="1" y="2096"/>
                  </a:lnTo>
                  <a:lnTo>
                    <a:pt x="2096" y="2096"/>
                  </a:lnTo>
                  <a:lnTo>
                    <a:pt x="2096" y="1"/>
                  </a:ln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5"/>
            <p:cNvSpPr/>
            <p:nvPr/>
          </p:nvSpPr>
          <p:spPr>
            <a:xfrm>
              <a:off x="4267775" y="1174075"/>
              <a:ext cx="52425" cy="52425"/>
            </a:xfrm>
            <a:custGeom>
              <a:avLst/>
              <a:gdLst/>
              <a:ahLst/>
              <a:cxnLst/>
              <a:rect l="l" t="t" r="r" b="b"/>
              <a:pathLst>
                <a:path w="2097" h="2097" extrusionOk="0">
                  <a:moveTo>
                    <a:pt x="1" y="1"/>
                  </a:moveTo>
                  <a:lnTo>
                    <a:pt x="1" y="2096"/>
                  </a:lnTo>
                  <a:lnTo>
                    <a:pt x="2096" y="2096"/>
                  </a:lnTo>
                  <a:lnTo>
                    <a:pt x="2096" y="1"/>
                  </a:ln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5"/>
            <p:cNvSpPr/>
            <p:nvPr/>
          </p:nvSpPr>
          <p:spPr>
            <a:xfrm>
              <a:off x="4401425" y="1174075"/>
              <a:ext cx="52425" cy="52425"/>
            </a:xfrm>
            <a:custGeom>
              <a:avLst/>
              <a:gdLst/>
              <a:ahLst/>
              <a:cxnLst/>
              <a:rect l="l" t="t" r="r" b="b"/>
              <a:pathLst>
                <a:path w="2097" h="2097" extrusionOk="0">
                  <a:moveTo>
                    <a:pt x="1" y="1"/>
                  </a:moveTo>
                  <a:lnTo>
                    <a:pt x="1" y="2096"/>
                  </a:lnTo>
                  <a:lnTo>
                    <a:pt x="2096" y="2096"/>
                  </a:lnTo>
                  <a:lnTo>
                    <a:pt x="2096" y="1"/>
                  </a:ln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5"/>
            <p:cNvSpPr/>
            <p:nvPr/>
          </p:nvSpPr>
          <p:spPr>
            <a:xfrm>
              <a:off x="3429275" y="1284375"/>
              <a:ext cx="1463900" cy="547075"/>
            </a:xfrm>
            <a:custGeom>
              <a:avLst/>
              <a:gdLst/>
              <a:ahLst/>
              <a:cxnLst/>
              <a:rect l="l" t="t" r="r" b="b"/>
              <a:pathLst>
                <a:path w="58556" h="21883" extrusionOk="0">
                  <a:moveTo>
                    <a:pt x="30749" y="0"/>
                  </a:moveTo>
                  <a:cubicBezTo>
                    <a:pt x="28869" y="0"/>
                    <a:pt x="26987" y="62"/>
                    <a:pt x="25111" y="149"/>
                  </a:cubicBezTo>
                  <a:cubicBezTo>
                    <a:pt x="21444" y="316"/>
                    <a:pt x="17777" y="589"/>
                    <a:pt x="14169" y="1268"/>
                  </a:cubicBezTo>
                  <a:cubicBezTo>
                    <a:pt x="9228" y="2197"/>
                    <a:pt x="4430" y="3911"/>
                    <a:pt x="1" y="6281"/>
                  </a:cubicBezTo>
                  <a:lnTo>
                    <a:pt x="6549" y="17627"/>
                  </a:lnTo>
                  <a:cubicBezTo>
                    <a:pt x="8133" y="18639"/>
                    <a:pt x="9800" y="19437"/>
                    <a:pt x="11479" y="19949"/>
                  </a:cubicBezTo>
                  <a:cubicBezTo>
                    <a:pt x="16527" y="21461"/>
                    <a:pt x="21897" y="21223"/>
                    <a:pt x="27159" y="21354"/>
                  </a:cubicBezTo>
                  <a:cubicBezTo>
                    <a:pt x="31756" y="21471"/>
                    <a:pt x="36373" y="21882"/>
                    <a:pt x="40967" y="21882"/>
                  </a:cubicBezTo>
                  <a:cubicBezTo>
                    <a:pt x="43358" y="21882"/>
                    <a:pt x="45742" y="21771"/>
                    <a:pt x="48114" y="21449"/>
                  </a:cubicBezTo>
                  <a:cubicBezTo>
                    <a:pt x="49305" y="21294"/>
                    <a:pt x="50495" y="21068"/>
                    <a:pt x="51686" y="20782"/>
                  </a:cubicBezTo>
                  <a:lnTo>
                    <a:pt x="58556" y="7471"/>
                  </a:lnTo>
                  <a:cubicBezTo>
                    <a:pt x="53031" y="4519"/>
                    <a:pt x="47304" y="2018"/>
                    <a:pt x="41185" y="863"/>
                  </a:cubicBezTo>
                  <a:cubicBezTo>
                    <a:pt x="37745" y="213"/>
                    <a:pt x="34250" y="0"/>
                    <a:pt x="30749" y="0"/>
                  </a:cubicBezTo>
                  <a:close/>
                </a:path>
              </a:pathLst>
            </a:custGeom>
            <a:solidFill>
              <a:srgbClr val="5AD1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5"/>
            <p:cNvSpPr/>
            <p:nvPr/>
          </p:nvSpPr>
          <p:spPr>
            <a:xfrm>
              <a:off x="3344450" y="1588725"/>
              <a:ext cx="1488000" cy="677775"/>
            </a:xfrm>
            <a:custGeom>
              <a:avLst/>
              <a:gdLst/>
              <a:ahLst/>
              <a:cxnLst/>
              <a:rect l="l" t="t" r="r" b="b"/>
              <a:pathLst>
                <a:path w="59520" h="27111" extrusionOk="0">
                  <a:moveTo>
                    <a:pt x="6799" y="0"/>
                  </a:moveTo>
                  <a:lnTo>
                    <a:pt x="13705" y="11966"/>
                  </a:lnTo>
                  <a:lnTo>
                    <a:pt x="1" y="19884"/>
                  </a:lnTo>
                  <a:lnTo>
                    <a:pt x="45530" y="27111"/>
                  </a:lnTo>
                  <a:lnTo>
                    <a:pt x="59520" y="0"/>
                  </a:lnTo>
                  <a:close/>
                </a:path>
              </a:pathLst>
            </a:custGeom>
            <a:solidFill>
              <a:srgbClr val="40B4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5"/>
            <p:cNvSpPr/>
            <p:nvPr/>
          </p:nvSpPr>
          <p:spPr>
            <a:xfrm>
              <a:off x="2093700" y="4141700"/>
              <a:ext cx="94375" cy="471825"/>
            </a:xfrm>
            <a:custGeom>
              <a:avLst/>
              <a:gdLst/>
              <a:ahLst/>
              <a:cxnLst/>
              <a:rect l="l" t="t" r="r" b="b"/>
              <a:pathLst>
                <a:path w="3775" h="18873" extrusionOk="0">
                  <a:moveTo>
                    <a:pt x="1" y="1"/>
                  </a:moveTo>
                  <a:lnTo>
                    <a:pt x="1" y="18872"/>
                  </a:lnTo>
                  <a:cubicBezTo>
                    <a:pt x="1251" y="18658"/>
                    <a:pt x="2513" y="18479"/>
                    <a:pt x="3775" y="18313"/>
                  </a:cubicBezTo>
                  <a:lnTo>
                    <a:pt x="3775" y="1"/>
                  </a:lnTo>
                  <a:close/>
                </a:path>
              </a:pathLst>
            </a:custGeom>
            <a:solidFill>
              <a:srgbClr val="40B4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5"/>
            <p:cNvSpPr/>
            <p:nvPr/>
          </p:nvSpPr>
          <p:spPr>
            <a:xfrm>
              <a:off x="2093700" y="4141700"/>
              <a:ext cx="94375" cy="471825"/>
            </a:xfrm>
            <a:custGeom>
              <a:avLst/>
              <a:gdLst/>
              <a:ahLst/>
              <a:cxnLst/>
              <a:rect l="l" t="t" r="r" b="b"/>
              <a:pathLst>
                <a:path w="3775" h="18873" extrusionOk="0">
                  <a:moveTo>
                    <a:pt x="1" y="1"/>
                  </a:moveTo>
                  <a:lnTo>
                    <a:pt x="1" y="18872"/>
                  </a:lnTo>
                  <a:cubicBezTo>
                    <a:pt x="1251" y="18658"/>
                    <a:pt x="2513" y="18479"/>
                    <a:pt x="3775" y="18313"/>
                  </a:cubicBezTo>
                  <a:lnTo>
                    <a:pt x="3775" y="1"/>
                  </a:ln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5"/>
            <p:cNvSpPr/>
            <p:nvPr/>
          </p:nvSpPr>
          <p:spPr>
            <a:xfrm>
              <a:off x="1638575" y="3873825"/>
              <a:ext cx="906700" cy="500975"/>
            </a:xfrm>
            <a:custGeom>
              <a:avLst/>
              <a:gdLst/>
              <a:ahLst/>
              <a:cxnLst/>
              <a:rect l="l" t="t" r="r" b="b"/>
              <a:pathLst>
                <a:path w="36268" h="20039" extrusionOk="0">
                  <a:moveTo>
                    <a:pt x="1" y="0"/>
                  </a:moveTo>
                  <a:lnTo>
                    <a:pt x="3382" y="9311"/>
                  </a:lnTo>
                  <a:lnTo>
                    <a:pt x="3906" y="10740"/>
                  </a:lnTo>
                  <a:lnTo>
                    <a:pt x="7288" y="20038"/>
                  </a:lnTo>
                  <a:lnTo>
                    <a:pt x="36267" y="20038"/>
                  </a:lnTo>
                  <a:lnTo>
                    <a:pt x="32886" y="10740"/>
                  </a:lnTo>
                  <a:lnTo>
                    <a:pt x="32362" y="9311"/>
                  </a:lnTo>
                  <a:lnTo>
                    <a:pt x="28981" y="0"/>
                  </a:ln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5"/>
            <p:cNvSpPr/>
            <p:nvPr/>
          </p:nvSpPr>
          <p:spPr>
            <a:xfrm>
              <a:off x="2140725" y="3907750"/>
              <a:ext cx="273875" cy="200650"/>
            </a:xfrm>
            <a:custGeom>
              <a:avLst/>
              <a:gdLst/>
              <a:ahLst/>
              <a:cxnLst/>
              <a:rect l="l" t="t" r="r" b="b"/>
              <a:pathLst>
                <a:path w="10955" h="8026" extrusionOk="0">
                  <a:moveTo>
                    <a:pt x="1" y="1"/>
                  </a:moveTo>
                  <a:lnTo>
                    <a:pt x="2930" y="8025"/>
                  </a:lnTo>
                  <a:lnTo>
                    <a:pt x="10955" y="8025"/>
                  </a:lnTo>
                  <a:lnTo>
                    <a:pt x="8037" y="1"/>
                  </a:lnTo>
                  <a:close/>
                </a:path>
              </a:pathLst>
            </a:custGeom>
            <a:solidFill>
              <a:srgbClr val="40B4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5"/>
            <p:cNvSpPr/>
            <p:nvPr/>
          </p:nvSpPr>
          <p:spPr>
            <a:xfrm>
              <a:off x="1912725" y="3907750"/>
              <a:ext cx="273875" cy="200650"/>
            </a:xfrm>
            <a:custGeom>
              <a:avLst/>
              <a:gdLst/>
              <a:ahLst/>
              <a:cxnLst/>
              <a:rect l="l" t="t" r="r" b="b"/>
              <a:pathLst>
                <a:path w="10955" h="8026" extrusionOk="0">
                  <a:moveTo>
                    <a:pt x="1" y="1"/>
                  </a:moveTo>
                  <a:lnTo>
                    <a:pt x="2918" y="8025"/>
                  </a:lnTo>
                  <a:lnTo>
                    <a:pt x="10954" y="8025"/>
                  </a:lnTo>
                  <a:lnTo>
                    <a:pt x="8025" y="1"/>
                  </a:lnTo>
                  <a:close/>
                </a:path>
              </a:pathLst>
            </a:custGeom>
            <a:solidFill>
              <a:srgbClr val="40B4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5"/>
            <p:cNvSpPr/>
            <p:nvPr/>
          </p:nvSpPr>
          <p:spPr>
            <a:xfrm>
              <a:off x="1684725" y="3907750"/>
              <a:ext cx="273575" cy="200650"/>
            </a:xfrm>
            <a:custGeom>
              <a:avLst/>
              <a:gdLst/>
              <a:ahLst/>
              <a:cxnLst/>
              <a:rect l="l" t="t" r="r" b="b"/>
              <a:pathLst>
                <a:path w="10943" h="8026" extrusionOk="0">
                  <a:moveTo>
                    <a:pt x="0" y="1"/>
                  </a:moveTo>
                  <a:lnTo>
                    <a:pt x="2917" y="8025"/>
                  </a:lnTo>
                  <a:lnTo>
                    <a:pt x="10942" y="8025"/>
                  </a:lnTo>
                  <a:lnTo>
                    <a:pt x="8025" y="1"/>
                  </a:lnTo>
                  <a:close/>
                </a:path>
              </a:pathLst>
            </a:custGeom>
            <a:solidFill>
              <a:srgbClr val="40B4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5"/>
            <p:cNvSpPr/>
            <p:nvPr/>
          </p:nvSpPr>
          <p:spPr>
            <a:xfrm>
              <a:off x="2225575" y="4140225"/>
              <a:ext cx="273850" cy="200950"/>
            </a:xfrm>
            <a:custGeom>
              <a:avLst/>
              <a:gdLst/>
              <a:ahLst/>
              <a:cxnLst/>
              <a:rect l="l" t="t" r="r" b="b"/>
              <a:pathLst>
                <a:path w="10954" h="8038" extrusionOk="0">
                  <a:moveTo>
                    <a:pt x="0" y="0"/>
                  </a:moveTo>
                  <a:lnTo>
                    <a:pt x="2917" y="8037"/>
                  </a:lnTo>
                  <a:lnTo>
                    <a:pt x="10954" y="8037"/>
                  </a:lnTo>
                  <a:lnTo>
                    <a:pt x="8025" y="0"/>
                  </a:lnTo>
                  <a:close/>
                </a:path>
              </a:pathLst>
            </a:custGeom>
            <a:solidFill>
              <a:srgbClr val="40B4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5"/>
            <p:cNvSpPr/>
            <p:nvPr/>
          </p:nvSpPr>
          <p:spPr>
            <a:xfrm>
              <a:off x="1997250" y="4140225"/>
              <a:ext cx="273875" cy="200950"/>
            </a:xfrm>
            <a:custGeom>
              <a:avLst/>
              <a:gdLst/>
              <a:ahLst/>
              <a:cxnLst/>
              <a:rect l="l" t="t" r="r" b="b"/>
              <a:pathLst>
                <a:path w="10955" h="8038" extrusionOk="0">
                  <a:moveTo>
                    <a:pt x="1" y="0"/>
                  </a:moveTo>
                  <a:lnTo>
                    <a:pt x="2930" y="8037"/>
                  </a:lnTo>
                  <a:lnTo>
                    <a:pt x="10955" y="8037"/>
                  </a:lnTo>
                  <a:lnTo>
                    <a:pt x="8038" y="0"/>
                  </a:lnTo>
                  <a:close/>
                </a:path>
              </a:pathLst>
            </a:custGeom>
            <a:solidFill>
              <a:srgbClr val="40B4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5"/>
            <p:cNvSpPr/>
            <p:nvPr/>
          </p:nvSpPr>
          <p:spPr>
            <a:xfrm>
              <a:off x="1769250" y="4140225"/>
              <a:ext cx="273875" cy="200950"/>
            </a:xfrm>
            <a:custGeom>
              <a:avLst/>
              <a:gdLst/>
              <a:ahLst/>
              <a:cxnLst/>
              <a:rect l="l" t="t" r="r" b="b"/>
              <a:pathLst>
                <a:path w="10955" h="8038" extrusionOk="0">
                  <a:moveTo>
                    <a:pt x="1" y="0"/>
                  </a:moveTo>
                  <a:lnTo>
                    <a:pt x="2918" y="8037"/>
                  </a:lnTo>
                  <a:lnTo>
                    <a:pt x="10955" y="8037"/>
                  </a:lnTo>
                  <a:lnTo>
                    <a:pt x="8026" y="0"/>
                  </a:lnTo>
                  <a:close/>
                </a:path>
              </a:pathLst>
            </a:custGeom>
            <a:solidFill>
              <a:srgbClr val="40B4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5"/>
            <p:cNvSpPr/>
            <p:nvPr/>
          </p:nvSpPr>
          <p:spPr>
            <a:xfrm>
              <a:off x="2519650" y="3813400"/>
              <a:ext cx="69375" cy="859050"/>
            </a:xfrm>
            <a:custGeom>
              <a:avLst/>
              <a:gdLst/>
              <a:ahLst/>
              <a:cxnLst/>
              <a:rect l="l" t="t" r="r" b="b"/>
              <a:pathLst>
                <a:path w="2775" h="34362" extrusionOk="0">
                  <a:moveTo>
                    <a:pt x="0" y="0"/>
                  </a:moveTo>
                  <a:lnTo>
                    <a:pt x="0" y="34362"/>
                  </a:lnTo>
                  <a:cubicBezTo>
                    <a:pt x="929" y="34195"/>
                    <a:pt x="1846" y="34064"/>
                    <a:pt x="2775" y="33945"/>
                  </a:cubicBezTo>
                  <a:lnTo>
                    <a:pt x="2775" y="0"/>
                  </a:lnTo>
                  <a:close/>
                </a:path>
              </a:pathLst>
            </a:custGeom>
            <a:solidFill>
              <a:srgbClr val="40B4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5"/>
            <p:cNvSpPr/>
            <p:nvPr/>
          </p:nvSpPr>
          <p:spPr>
            <a:xfrm>
              <a:off x="2519650" y="3813400"/>
              <a:ext cx="69375" cy="859050"/>
            </a:xfrm>
            <a:custGeom>
              <a:avLst/>
              <a:gdLst/>
              <a:ahLst/>
              <a:cxnLst/>
              <a:rect l="l" t="t" r="r" b="b"/>
              <a:pathLst>
                <a:path w="2775" h="34362" extrusionOk="0">
                  <a:moveTo>
                    <a:pt x="0" y="0"/>
                  </a:moveTo>
                  <a:lnTo>
                    <a:pt x="0" y="34362"/>
                  </a:lnTo>
                  <a:cubicBezTo>
                    <a:pt x="929" y="34195"/>
                    <a:pt x="1846" y="34064"/>
                    <a:pt x="2775" y="33945"/>
                  </a:cubicBezTo>
                  <a:lnTo>
                    <a:pt x="2775" y="0"/>
                  </a:ln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5"/>
            <p:cNvSpPr/>
            <p:nvPr/>
          </p:nvSpPr>
          <p:spPr>
            <a:xfrm>
              <a:off x="2185075" y="3616650"/>
              <a:ext cx="666475" cy="367925"/>
            </a:xfrm>
            <a:custGeom>
              <a:avLst/>
              <a:gdLst/>
              <a:ahLst/>
              <a:cxnLst/>
              <a:rect l="l" t="t" r="r" b="b"/>
              <a:pathLst>
                <a:path w="26659" h="14717" extrusionOk="0">
                  <a:moveTo>
                    <a:pt x="1" y="0"/>
                  </a:moveTo>
                  <a:lnTo>
                    <a:pt x="2489" y="6835"/>
                  </a:lnTo>
                  <a:lnTo>
                    <a:pt x="2870" y="7882"/>
                  </a:lnTo>
                  <a:lnTo>
                    <a:pt x="5359" y="14716"/>
                  </a:lnTo>
                  <a:lnTo>
                    <a:pt x="26659" y="14716"/>
                  </a:lnTo>
                  <a:lnTo>
                    <a:pt x="24170" y="7882"/>
                  </a:lnTo>
                  <a:lnTo>
                    <a:pt x="23789" y="6835"/>
                  </a:lnTo>
                  <a:lnTo>
                    <a:pt x="21301" y="0"/>
                  </a:ln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5"/>
            <p:cNvSpPr/>
            <p:nvPr/>
          </p:nvSpPr>
          <p:spPr>
            <a:xfrm>
              <a:off x="2554475" y="3641350"/>
              <a:ext cx="201250" cy="147675"/>
            </a:xfrm>
            <a:custGeom>
              <a:avLst/>
              <a:gdLst/>
              <a:ahLst/>
              <a:cxnLst/>
              <a:rect l="l" t="t" r="r" b="b"/>
              <a:pathLst>
                <a:path w="8050" h="5907" extrusionOk="0">
                  <a:moveTo>
                    <a:pt x="0" y="1"/>
                  </a:moveTo>
                  <a:lnTo>
                    <a:pt x="2144" y="5906"/>
                  </a:lnTo>
                  <a:lnTo>
                    <a:pt x="8049" y="5906"/>
                  </a:lnTo>
                  <a:lnTo>
                    <a:pt x="5894" y="1"/>
                  </a:lnTo>
                  <a:close/>
                </a:path>
              </a:pathLst>
            </a:custGeom>
            <a:solidFill>
              <a:srgbClr val="40B4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75"/>
            <p:cNvSpPr/>
            <p:nvPr/>
          </p:nvSpPr>
          <p:spPr>
            <a:xfrm>
              <a:off x="2386600" y="3641350"/>
              <a:ext cx="201225" cy="147675"/>
            </a:xfrm>
            <a:custGeom>
              <a:avLst/>
              <a:gdLst/>
              <a:ahLst/>
              <a:cxnLst/>
              <a:rect l="l" t="t" r="r" b="b"/>
              <a:pathLst>
                <a:path w="8049" h="5907" extrusionOk="0">
                  <a:moveTo>
                    <a:pt x="0" y="1"/>
                  </a:moveTo>
                  <a:lnTo>
                    <a:pt x="2155" y="5906"/>
                  </a:lnTo>
                  <a:lnTo>
                    <a:pt x="8049" y="5906"/>
                  </a:lnTo>
                  <a:lnTo>
                    <a:pt x="5906" y="1"/>
                  </a:lnTo>
                  <a:close/>
                </a:path>
              </a:pathLst>
            </a:custGeom>
            <a:solidFill>
              <a:srgbClr val="40B4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5"/>
            <p:cNvSpPr/>
            <p:nvPr/>
          </p:nvSpPr>
          <p:spPr>
            <a:xfrm>
              <a:off x="2219025" y="3641350"/>
              <a:ext cx="201225" cy="147675"/>
            </a:xfrm>
            <a:custGeom>
              <a:avLst/>
              <a:gdLst/>
              <a:ahLst/>
              <a:cxnLst/>
              <a:rect l="l" t="t" r="r" b="b"/>
              <a:pathLst>
                <a:path w="8049" h="5907" extrusionOk="0">
                  <a:moveTo>
                    <a:pt x="0" y="1"/>
                  </a:moveTo>
                  <a:lnTo>
                    <a:pt x="2143" y="5906"/>
                  </a:lnTo>
                  <a:lnTo>
                    <a:pt x="8049" y="5906"/>
                  </a:lnTo>
                  <a:lnTo>
                    <a:pt x="5906" y="1"/>
                  </a:lnTo>
                  <a:close/>
                </a:path>
              </a:pathLst>
            </a:custGeom>
            <a:solidFill>
              <a:srgbClr val="40B4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5"/>
            <p:cNvSpPr/>
            <p:nvPr/>
          </p:nvSpPr>
          <p:spPr>
            <a:xfrm>
              <a:off x="2616675" y="3812200"/>
              <a:ext cx="201250" cy="147675"/>
            </a:xfrm>
            <a:custGeom>
              <a:avLst/>
              <a:gdLst/>
              <a:ahLst/>
              <a:cxnLst/>
              <a:rect l="l" t="t" r="r" b="b"/>
              <a:pathLst>
                <a:path w="8050" h="5907" extrusionOk="0">
                  <a:moveTo>
                    <a:pt x="1" y="1"/>
                  </a:moveTo>
                  <a:lnTo>
                    <a:pt x="2144" y="5906"/>
                  </a:lnTo>
                  <a:lnTo>
                    <a:pt x="8049" y="5906"/>
                  </a:lnTo>
                  <a:lnTo>
                    <a:pt x="5894" y="1"/>
                  </a:lnTo>
                  <a:close/>
                </a:path>
              </a:pathLst>
            </a:custGeom>
            <a:solidFill>
              <a:srgbClr val="40B4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5"/>
            <p:cNvSpPr/>
            <p:nvPr/>
          </p:nvSpPr>
          <p:spPr>
            <a:xfrm>
              <a:off x="2448800" y="3812200"/>
              <a:ext cx="201250" cy="147675"/>
            </a:xfrm>
            <a:custGeom>
              <a:avLst/>
              <a:gdLst/>
              <a:ahLst/>
              <a:cxnLst/>
              <a:rect l="l" t="t" r="r" b="b"/>
              <a:pathLst>
                <a:path w="8050" h="5907" extrusionOk="0">
                  <a:moveTo>
                    <a:pt x="1" y="1"/>
                  </a:moveTo>
                  <a:lnTo>
                    <a:pt x="2156" y="5906"/>
                  </a:lnTo>
                  <a:lnTo>
                    <a:pt x="8049" y="5906"/>
                  </a:lnTo>
                  <a:lnTo>
                    <a:pt x="5906" y="1"/>
                  </a:lnTo>
                  <a:close/>
                </a:path>
              </a:pathLst>
            </a:custGeom>
            <a:solidFill>
              <a:srgbClr val="40B4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5"/>
            <p:cNvSpPr/>
            <p:nvPr/>
          </p:nvSpPr>
          <p:spPr>
            <a:xfrm>
              <a:off x="2281225" y="3812200"/>
              <a:ext cx="201250" cy="147675"/>
            </a:xfrm>
            <a:custGeom>
              <a:avLst/>
              <a:gdLst/>
              <a:ahLst/>
              <a:cxnLst/>
              <a:rect l="l" t="t" r="r" b="b"/>
              <a:pathLst>
                <a:path w="8050" h="5907" extrusionOk="0">
                  <a:moveTo>
                    <a:pt x="1" y="1"/>
                  </a:moveTo>
                  <a:lnTo>
                    <a:pt x="2144" y="5906"/>
                  </a:lnTo>
                  <a:lnTo>
                    <a:pt x="8049" y="5906"/>
                  </a:lnTo>
                  <a:lnTo>
                    <a:pt x="5906" y="1"/>
                  </a:lnTo>
                  <a:close/>
                </a:path>
              </a:pathLst>
            </a:custGeom>
            <a:solidFill>
              <a:srgbClr val="40B4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5"/>
            <p:cNvSpPr/>
            <p:nvPr/>
          </p:nvSpPr>
          <p:spPr>
            <a:xfrm>
              <a:off x="1448375" y="4486525"/>
              <a:ext cx="1567500" cy="576750"/>
            </a:xfrm>
            <a:custGeom>
              <a:avLst/>
              <a:gdLst/>
              <a:ahLst/>
              <a:cxnLst/>
              <a:rect l="l" t="t" r="r" b="b"/>
              <a:pathLst>
                <a:path w="62700" h="23070" extrusionOk="0">
                  <a:moveTo>
                    <a:pt x="41891" y="0"/>
                  </a:moveTo>
                  <a:cubicBezTo>
                    <a:pt x="38977" y="0"/>
                    <a:pt x="36062" y="110"/>
                    <a:pt x="33160" y="317"/>
                  </a:cubicBezTo>
                  <a:cubicBezTo>
                    <a:pt x="21956" y="1115"/>
                    <a:pt x="10907" y="3317"/>
                    <a:pt x="1" y="6056"/>
                  </a:cubicBezTo>
                  <a:cubicBezTo>
                    <a:pt x="4775" y="14283"/>
                    <a:pt x="13312" y="19617"/>
                    <a:pt x="22801" y="20284"/>
                  </a:cubicBezTo>
                  <a:lnTo>
                    <a:pt x="61794" y="23070"/>
                  </a:lnTo>
                  <a:lnTo>
                    <a:pt x="62699" y="2079"/>
                  </a:lnTo>
                  <a:cubicBezTo>
                    <a:pt x="55883" y="633"/>
                    <a:pt x="48888" y="0"/>
                    <a:pt x="41891" y="0"/>
                  </a:cubicBezTo>
                  <a:close/>
                </a:path>
              </a:pathLst>
            </a:custGeom>
            <a:solidFill>
              <a:srgbClr val="A0E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5"/>
            <p:cNvSpPr/>
            <p:nvPr/>
          </p:nvSpPr>
          <p:spPr>
            <a:xfrm>
              <a:off x="701575" y="2474850"/>
              <a:ext cx="1754100" cy="2478600"/>
            </a:xfrm>
            <a:custGeom>
              <a:avLst/>
              <a:gdLst/>
              <a:ahLst/>
              <a:cxnLst/>
              <a:rect l="l" t="t" r="r" b="b"/>
              <a:pathLst>
                <a:path w="70164" h="99144" extrusionOk="0">
                  <a:moveTo>
                    <a:pt x="53650" y="0"/>
                  </a:moveTo>
                  <a:lnTo>
                    <a:pt x="0" y="2548"/>
                  </a:lnTo>
                  <a:lnTo>
                    <a:pt x="14288" y="10787"/>
                  </a:lnTo>
                  <a:lnTo>
                    <a:pt x="9358" y="19336"/>
                  </a:lnTo>
                  <a:cubicBezTo>
                    <a:pt x="3703" y="29135"/>
                    <a:pt x="3703" y="41207"/>
                    <a:pt x="9358" y="50994"/>
                  </a:cubicBezTo>
                  <a:lnTo>
                    <a:pt x="26956" y="81486"/>
                  </a:lnTo>
                  <a:lnTo>
                    <a:pt x="29837" y="86463"/>
                  </a:lnTo>
                  <a:lnTo>
                    <a:pt x="30873" y="88261"/>
                  </a:lnTo>
                  <a:cubicBezTo>
                    <a:pt x="30766" y="88070"/>
                    <a:pt x="30671" y="87880"/>
                    <a:pt x="30575" y="87677"/>
                  </a:cubicBezTo>
                  <a:lnTo>
                    <a:pt x="30575" y="87677"/>
                  </a:lnTo>
                  <a:cubicBezTo>
                    <a:pt x="34040" y="93035"/>
                    <a:pt x="39160" y="97036"/>
                    <a:pt x="45077" y="99143"/>
                  </a:cubicBezTo>
                  <a:cubicBezTo>
                    <a:pt x="29659" y="87213"/>
                    <a:pt x="35100" y="72819"/>
                    <a:pt x="36540" y="69699"/>
                  </a:cubicBezTo>
                  <a:cubicBezTo>
                    <a:pt x="37326" y="68282"/>
                    <a:pt x="38183" y="66758"/>
                    <a:pt x="39148" y="65091"/>
                  </a:cubicBezTo>
                  <a:lnTo>
                    <a:pt x="56448" y="35123"/>
                  </a:lnTo>
                  <a:lnTo>
                    <a:pt x="70164" y="43041"/>
                  </a:lnTo>
                  <a:lnTo>
                    <a:pt x="53650" y="0"/>
                  </a:lnTo>
                  <a:close/>
                </a:path>
              </a:pathLst>
            </a:custGeom>
            <a:solidFill>
              <a:srgbClr val="40B4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75"/>
            <p:cNvSpPr/>
            <p:nvPr/>
          </p:nvSpPr>
          <p:spPr>
            <a:xfrm>
              <a:off x="906950" y="2933225"/>
              <a:ext cx="604275" cy="260475"/>
            </a:xfrm>
            <a:custGeom>
              <a:avLst/>
              <a:gdLst/>
              <a:ahLst/>
              <a:cxnLst/>
              <a:rect l="l" t="t" r="r" b="b"/>
              <a:pathLst>
                <a:path w="24171" h="10419" extrusionOk="0">
                  <a:moveTo>
                    <a:pt x="16717" y="1"/>
                  </a:moveTo>
                  <a:cubicBezTo>
                    <a:pt x="14395" y="1"/>
                    <a:pt x="12430" y="1525"/>
                    <a:pt x="11752" y="3620"/>
                  </a:cubicBezTo>
                  <a:cubicBezTo>
                    <a:pt x="11668" y="3608"/>
                    <a:pt x="11585" y="3608"/>
                    <a:pt x="11502" y="3608"/>
                  </a:cubicBezTo>
                  <a:cubicBezTo>
                    <a:pt x="9621" y="3608"/>
                    <a:pt x="8097" y="5132"/>
                    <a:pt x="8097" y="7013"/>
                  </a:cubicBezTo>
                  <a:cubicBezTo>
                    <a:pt x="8097" y="7097"/>
                    <a:pt x="8109" y="7180"/>
                    <a:pt x="8109" y="7252"/>
                  </a:cubicBezTo>
                  <a:lnTo>
                    <a:pt x="1584" y="7252"/>
                  </a:lnTo>
                  <a:cubicBezTo>
                    <a:pt x="703" y="7252"/>
                    <a:pt x="0" y="7966"/>
                    <a:pt x="0" y="8835"/>
                  </a:cubicBezTo>
                  <a:cubicBezTo>
                    <a:pt x="0" y="9716"/>
                    <a:pt x="703" y="10419"/>
                    <a:pt x="1584" y="10419"/>
                  </a:cubicBezTo>
                  <a:lnTo>
                    <a:pt x="21563" y="10419"/>
                  </a:lnTo>
                  <a:cubicBezTo>
                    <a:pt x="23003" y="10419"/>
                    <a:pt x="24170" y="9252"/>
                    <a:pt x="24170" y="7811"/>
                  </a:cubicBezTo>
                  <a:cubicBezTo>
                    <a:pt x="24170" y="6501"/>
                    <a:pt x="23194" y="5418"/>
                    <a:pt x="21920" y="5239"/>
                  </a:cubicBezTo>
                  <a:cubicBezTo>
                    <a:pt x="21920" y="5227"/>
                    <a:pt x="21920" y="5216"/>
                    <a:pt x="21920" y="5216"/>
                  </a:cubicBezTo>
                  <a:cubicBezTo>
                    <a:pt x="21920" y="2334"/>
                    <a:pt x="19586" y="1"/>
                    <a:pt x="167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5"/>
            <p:cNvSpPr/>
            <p:nvPr/>
          </p:nvSpPr>
          <p:spPr>
            <a:xfrm>
              <a:off x="1571625" y="2584675"/>
              <a:ext cx="604250" cy="260475"/>
            </a:xfrm>
            <a:custGeom>
              <a:avLst/>
              <a:gdLst/>
              <a:ahLst/>
              <a:cxnLst/>
              <a:rect l="l" t="t" r="r" b="b"/>
              <a:pathLst>
                <a:path w="24170" h="10419" extrusionOk="0">
                  <a:moveTo>
                    <a:pt x="7453" y="0"/>
                  </a:moveTo>
                  <a:cubicBezTo>
                    <a:pt x="4572" y="0"/>
                    <a:pt x="2238" y="2334"/>
                    <a:pt x="2238" y="5215"/>
                  </a:cubicBezTo>
                  <a:cubicBezTo>
                    <a:pt x="2238" y="5227"/>
                    <a:pt x="2238" y="5227"/>
                    <a:pt x="2238" y="5239"/>
                  </a:cubicBezTo>
                  <a:cubicBezTo>
                    <a:pt x="976" y="5418"/>
                    <a:pt x="0" y="6501"/>
                    <a:pt x="0" y="7823"/>
                  </a:cubicBezTo>
                  <a:cubicBezTo>
                    <a:pt x="0" y="9252"/>
                    <a:pt x="1167" y="10418"/>
                    <a:pt x="2596" y="10418"/>
                  </a:cubicBezTo>
                  <a:lnTo>
                    <a:pt x="22586" y="10418"/>
                  </a:lnTo>
                  <a:cubicBezTo>
                    <a:pt x="23455" y="10418"/>
                    <a:pt x="24170" y="9716"/>
                    <a:pt x="24170" y="8835"/>
                  </a:cubicBezTo>
                  <a:cubicBezTo>
                    <a:pt x="24170" y="7966"/>
                    <a:pt x="23455" y="7263"/>
                    <a:pt x="22586" y="7263"/>
                  </a:cubicBezTo>
                  <a:lnTo>
                    <a:pt x="16050" y="7263"/>
                  </a:lnTo>
                  <a:cubicBezTo>
                    <a:pt x="16062" y="7180"/>
                    <a:pt x="16062" y="7097"/>
                    <a:pt x="16062" y="7013"/>
                  </a:cubicBezTo>
                  <a:cubicBezTo>
                    <a:pt x="16062" y="5132"/>
                    <a:pt x="14538" y="3608"/>
                    <a:pt x="12656" y="3608"/>
                  </a:cubicBezTo>
                  <a:cubicBezTo>
                    <a:pt x="12573" y="3608"/>
                    <a:pt x="12490" y="3608"/>
                    <a:pt x="12406" y="3620"/>
                  </a:cubicBezTo>
                  <a:cubicBezTo>
                    <a:pt x="11728" y="1524"/>
                    <a:pt x="9763" y="0"/>
                    <a:pt x="74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75"/>
            <p:cNvSpPr/>
            <p:nvPr/>
          </p:nvSpPr>
          <p:spPr>
            <a:xfrm>
              <a:off x="935825" y="3230575"/>
              <a:ext cx="49425" cy="59275"/>
            </a:xfrm>
            <a:custGeom>
              <a:avLst/>
              <a:gdLst/>
              <a:ahLst/>
              <a:cxnLst/>
              <a:rect l="l" t="t" r="r" b="b"/>
              <a:pathLst>
                <a:path w="1977" h="2371" extrusionOk="0">
                  <a:moveTo>
                    <a:pt x="988" y="1"/>
                  </a:moveTo>
                  <a:lnTo>
                    <a:pt x="298" y="1180"/>
                  </a:lnTo>
                  <a:cubicBezTo>
                    <a:pt x="0" y="1704"/>
                    <a:pt x="369" y="2370"/>
                    <a:pt x="988" y="2370"/>
                  </a:cubicBezTo>
                  <a:cubicBezTo>
                    <a:pt x="1596" y="2370"/>
                    <a:pt x="1977" y="1704"/>
                    <a:pt x="1667" y="1180"/>
                  </a:cubicBezTo>
                  <a:lnTo>
                    <a:pt x="9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75"/>
            <p:cNvSpPr/>
            <p:nvPr/>
          </p:nvSpPr>
          <p:spPr>
            <a:xfrm>
              <a:off x="935825" y="3353525"/>
              <a:ext cx="49425" cy="59250"/>
            </a:xfrm>
            <a:custGeom>
              <a:avLst/>
              <a:gdLst/>
              <a:ahLst/>
              <a:cxnLst/>
              <a:rect l="l" t="t" r="r" b="b"/>
              <a:pathLst>
                <a:path w="1977" h="2370" extrusionOk="0">
                  <a:moveTo>
                    <a:pt x="988" y="0"/>
                  </a:moveTo>
                  <a:lnTo>
                    <a:pt x="298" y="1179"/>
                  </a:lnTo>
                  <a:cubicBezTo>
                    <a:pt x="0" y="1703"/>
                    <a:pt x="369" y="2370"/>
                    <a:pt x="988" y="2370"/>
                  </a:cubicBezTo>
                  <a:cubicBezTo>
                    <a:pt x="1596" y="2370"/>
                    <a:pt x="1977" y="1703"/>
                    <a:pt x="1667" y="1179"/>
                  </a:cubicBezTo>
                  <a:lnTo>
                    <a:pt x="9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5"/>
            <p:cNvSpPr/>
            <p:nvPr/>
          </p:nvSpPr>
          <p:spPr>
            <a:xfrm>
              <a:off x="935825" y="3476150"/>
              <a:ext cx="49425" cy="59250"/>
            </a:xfrm>
            <a:custGeom>
              <a:avLst/>
              <a:gdLst/>
              <a:ahLst/>
              <a:cxnLst/>
              <a:rect l="l" t="t" r="r" b="b"/>
              <a:pathLst>
                <a:path w="1977" h="2370" extrusionOk="0">
                  <a:moveTo>
                    <a:pt x="988" y="1"/>
                  </a:moveTo>
                  <a:lnTo>
                    <a:pt x="298" y="1191"/>
                  </a:lnTo>
                  <a:cubicBezTo>
                    <a:pt x="0" y="1715"/>
                    <a:pt x="369" y="2370"/>
                    <a:pt x="988" y="2370"/>
                  </a:cubicBezTo>
                  <a:cubicBezTo>
                    <a:pt x="1596" y="2370"/>
                    <a:pt x="1977" y="1715"/>
                    <a:pt x="1667" y="1191"/>
                  </a:cubicBezTo>
                  <a:lnTo>
                    <a:pt x="9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5"/>
            <p:cNvSpPr/>
            <p:nvPr/>
          </p:nvSpPr>
          <p:spPr>
            <a:xfrm>
              <a:off x="935825" y="3599075"/>
              <a:ext cx="49425" cy="59275"/>
            </a:xfrm>
            <a:custGeom>
              <a:avLst/>
              <a:gdLst/>
              <a:ahLst/>
              <a:cxnLst/>
              <a:rect l="l" t="t" r="r" b="b"/>
              <a:pathLst>
                <a:path w="1977" h="2371" extrusionOk="0">
                  <a:moveTo>
                    <a:pt x="988" y="1"/>
                  </a:moveTo>
                  <a:lnTo>
                    <a:pt x="298" y="1191"/>
                  </a:lnTo>
                  <a:cubicBezTo>
                    <a:pt x="0" y="1715"/>
                    <a:pt x="369" y="2370"/>
                    <a:pt x="988" y="2370"/>
                  </a:cubicBezTo>
                  <a:cubicBezTo>
                    <a:pt x="1596" y="2370"/>
                    <a:pt x="1977" y="1715"/>
                    <a:pt x="1667" y="1191"/>
                  </a:cubicBezTo>
                  <a:lnTo>
                    <a:pt x="9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5"/>
            <p:cNvSpPr/>
            <p:nvPr/>
          </p:nvSpPr>
          <p:spPr>
            <a:xfrm>
              <a:off x="935825" y="3722025"/>
              <a:ext cx="49425" cy="59250"/>
            </a:xfrm>
            <a:custGeom>
              <a:avLst/>
              <a:gdLst/>
              <a:ahLst/>
              <a:cxnLst/>
              <a:rect l="l" t="t" r="r" b="b"/>
              <a:pathLst>
                <a:path w="1977" h="2370" extrusionOk="0">
                  <a:moveTo>
                    <a:pt x="988" y="0"/>
                  </a:moveTo>
                  <a:lnTo>
                    <a:pt x="298" y="1179"/>
                  </a:lnTo>
                  <a:cubicBezTo>
                    <a:pt x="0" y="1715"/>
                    <a:pt x="369" y="2369"/>
                    <a:pt x="988" y="2369"/>
                  </a:cubicBezTo>
                  <a:cubicBezTo>
                    <a:pt x="1596" y="2369"/>
                    <a:pt x="1977" y="1715"/>
                    <a:pt x="1667" y="1179"/>
                  </a:cubicBezTo>
                  <a:lnTo>
                    <a:pt x="9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5"/>
            <p:cNvSpPr/>
            <p:nvPr/>
          </p:nvSpPr>
          <p:spPr>
            <a:xfrm>
              <a:off x="935825" y="3844950"/>
              <a:ext cx="49425" cy="59250"/>
            </a:xfrm>
            <a:custGeom>
              <a:avLst/>
              <a:gdLst/>
              <a:ahLst/>
              <a:cxnLst/>
              <a:rect l="l" t="t" r="r" b="b"/>
              <a:pathLst>
                <a:path w="1977" h="2370" extrusionOk="0">
                  <a:moveTo>
                    <a:pt x="988" y="0"/>
                  </a:moveTo>
                  <a:lnTo>
                    <a:pt x="298" y="1179"/>
                  </a:lnTo>
                  <a:cubicBezTo>
                    <a:pt x="0" y="1703"/>
                    <a:pt x="369" y="2370"/>
                    <a:pt x="988" y="2370"/>
                  </a:cubicBezTo>
                  <a:cubicBezTo>
                    <a:pt x="1596" y="2370"/>
                    <a:pt x="1977" y="1703"/>
                    <a:pt x="1667" y="1179"/>
                  </a:cubicBezTo>
                  <a:lnTo>
                    <a:pt x="9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5"/>
            <p:cNvSpPr/>
            <p:nvPr/>
          </p:nvSpPr>
          <p:spPr>
            <a:xfrm>
              <a:off x="1039400" y="3291900"/>
              <a:ext cx="49450" cy="59250"/>
            </a:xfrm>
            <a:custGeom>
              <a:avLst/>
              <a:gdLst/>
              <a:ahLst/>
              <a:cxnLst/>
              <a:rect l="l" t="t" r="r" b="b"/>
              <a:pathLst>
                <a:path w="1978" h="2370" extrusionOk="0">
                  <a:moveTo>
                    <a:pt x="989" y="1"/>
                  </a:moveTo>
                  <a:lnTo>
                    <a:pt x="310" y="1191"/>
                  </a:lnTo>
                  <a:cubicBezTo>
                    <a:pt x="1" y="1715"/>
                    <a:pt x="382" y="2370"/>
                    <a:pt x="989" y="2370"/>
                  </a:cubicBezTo>
                  <a:cubicBezTo>
                    <a:pt x="1596" y="2370"/>
                    <a:pt x="1977" y="1715"/>
                    <a:pt x="1668" y="1191"/>
                  </a:cubicBezTo>
                  <a:lnTo>
                    <a:pt x="9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5"/>
            <p:cNvSpPr/>
            <p:nvPr/>
          </p:nvSpPr>
          <p:spPr>
            <a:xfrm>
              <a:off x="1039400" y="3414825"/>
              <a:ext cx="49450" cy="59275"/>
            </a:xfrm>
            <a:custGeom>
              <a:avLst/>
              <a:gdLst/>
              <a:ahLst/>
              <a:cxnLst/>
              <a:rect l="l" t="t" r="r" b="b"/>
              <a:pathLst>
                <a:path w="1978" h="2371" extrusionOk="0">
                  <a:moveTo>
                    <a:pt x="989" y="1"/>
                  </a:moveTo>
                  <a:lnTo>
                    <a:pt x="310" y="1180"/>
                  </a:lnTo>
                  <a:cubicBezTo>
                    <a:pt x="1" y="1715"/>
                    <a:pt x="382" y="2370"/>
                    <a:pt x="989" y="2370"/>
                  </a:cubicBezTo>
                  <a:cubicBezTo>
                    <a:pt x="1596" y="2370"/>
                    <a:pt x="1977" y="1715"/>
                    <a:pt x="1668" y="1180"/>
                  </a:cubicBezTo>
                  <a:lnTo>
                    <a:pt x="9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75"/>
            <p:cNvSpPr/>
            <p:nvPr/>
          </p:nvSpPr>
          <p:spPr>
            <a:xfrm>
              <a:off x="1039400" y="3537775"/>
              <a:ext cx="49450" cy="59250"/>
            </a:xfrm>
            <a:custGeom>
              <a:avLst/>
              <a:gdLst/>
              <a:ahLst/>
              <a:cxnLst/>
              <a:rect l="l" t="t" r="r" b="b"/>
              <a:pathLst>
                <a:path w="1978" h="2370" extrusionOk="0">
                  <a:moveTo>
                    <a:pt x="989" y="0"/>
                  </a:moveTo>
                  <a:lnTo>
                    <a:pt x="310" y="1179"/>
                  </a:lnTo>
                  <a:cubicBezTo>
                    <a:pt x="1" y="1703"/>
                    <a:pt x="382" y="2370"/>
                    <a:pt x="989" y="2370"/>
                  </a:cubicBezTo>
                  <a:cubicBezTo>
                    <a:pt x="1596" y="2370"/>
                    <a:pt x="1977" y="1703"/>
                    <a:pt x="1668" y="1179"/>
                  </a:cubicBezTo>
                  <a:lnTo>
                    <a:pt x="9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75"/>
            <p:cNvSpPr/>
            <p:nvPr/>
          </p:nvSpPr>
          <p:spPr>
            <a:xfrm>
              <a:off x="1039400" y="3660700"/>
              <a:ext cx="49450" cy="59250"/>
            </a:xfrm>
            <a:custGeom>
              <a:avLst/>
              <a:gdLst/>
              <a:ahLst/>
              <a:cxnLst/>
              <a:rect l="l" t="t" r="r" b="b"/>
              <a:pathLst>
                <a:path w="1978" h="2370" extrusionOk="0">
                  <a:moveTo>
                    <a:pt x="989" y="0"/>
                  </a:moveTo>
                  <a:lnTo>
                    <a:pt x="310" y="1179"/>
                  </a:lnTo>
                  <a:cubicBezTo>
                    <a:pt x="1" y="1703"/>
                    <a:pt x="382" y="2370"/>
                    <a:pt x="989" y="2370"/>
                  </a:cubicBezTo>
                  <a:cubicBezTo>
                    <a:pt x="1596" y="2370"/>
                    <a:pt x="1977" y="1703"/>
                    <a:pt x="1668" y="1179"/>
                  </a:cubicBezTo>
                  <a:lnTo>
                    <a:pt x="9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5"/>
            <p:cNvSpPr/>
            <p:nvPr/>
          </p:nvSpPr>
          <p:spPr>
            <a:xfrm>
              <a:off x="1039400" y="3783325"/>
              <a:ext cx="49450" cy="59275"/>
            </a:xfrm>
            <a:custGeom>
              <a:avLst/>
              <a:gdLst/>
              <a:ahLst/>
              <a:cxnLst/>
              <a:rect l="l" t="t" r="r" b="b"/>
              <a:pathLst>
                <a:path w="1978" h="2371" extrusionOk="0">
                  <a:moveTo>
                    <a:pt x="989" y="1"/>
                  </a:moveTo>
                  <a:lnTo>
                    <a:pt x="310" y="1191"/>
                  </a:lnTo>
                  <a:cubicBezTo>
                    <a:pt x="1" y="1715"/>
                    <a:pt x="382" y="2370"/>
                    <a:pt x="989" y="2370"/>
                  </a:cubicBezTo>
                  <a:cubicBezTo>
                    <a:pt x="1596" y="2370"/>
                    <a:pt x="1977" y="1715"/>
                    <a:pt x="1668" y="1191"/>
                  </a:cubicBezTo>
                  <a:lnTo>
                    <a:pt x="9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5"/>
            <p:cNvSpPr/>
            <p:nvPr/>
          </p:nvSpPr>
          <p:spPr>
            <a:xfrm>
              <a:off x="1143000" y="3230575"/>
              <a:ext cx="49425" cy="59275"/>
            </a:xfrm>
            <a:custGeom>
              <a:avLst/>
              <a:gdLst/>
              <a:ahLst/>
              <a:cxnLst/>
              <a:rect l="l" t="t" r="r" b="b"/>
              <a:pathLst>
                <a:path w="1977" h="2371" extrusionOk="0">
                  <a:moveTo>
                    <a:pt x="988" y="1"/>
                  </a:moveTo>
                  <a:lnTo>
                    <a:pt x="310" y="1180"/>
                  </a:lnTo>
                  <a:cubicBezTo>
                    <a:pt x="0" y="1704"/>
                    <a:pt x="381" y="2370"/>
                    <a:pt x="988" y="2370"/>
                  </a:cubicBezTo>
                  <a:cubicBezTo>
                    <a:pt x="1607" y="2370"/>
                    <a:pt x="1976" y="1704"/>
                    <a:pt x="1679" y="1180"/>
                  </a:cubicBezTo>
                  <a:lnTo>
                    <a:pt x="9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75"/>
            <p:cNvSpPr/>
            <p:nvPr/>
          </p:nvSpPr>
          <p:spPr>
            <a:xfrm>
              <a:off x="1143000" y="3353525"/>
              <a:ext cx="49425" cy="59250"/>
            </a:xfrm>
            <a:custGeom>
              <a:avLst/>
              <a:gdLst/>
              <a:ahLst/>
              <a:cxnLst/>
              <a:rect l="l" t="t" r="r" b="b"/>
              <a:pathLst>
                <a:path w="1977" h="2370" extrusionOk="0">
                  <a:moveTo>
                    <a:pt x="988" y="0"/>
                  </a:moveTo>
                  <a:lnTo>
                    <a:pt x="310" y="1179"/>
                  </a:lnTo>
                  <a:cubicBezTo>
                    <a:pt x="0" y="1703"/>
                    <a:pt x="381" y="2370"/>
                    <a:pt x="988" y="2370"/>
                  </a:cubicBezTo>
                  <a:cubicBezTo>
                    <a:pt x="1607" y="2370"/>
                    <a:pt x="1976" y="1703"/>
                    <a:pt x="1679" y="1179"/>
                  </a:cubicBezTo>
                  <a:lnTo>
                    <a:pt x="9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75"/>
            <p:cNvSpPr/>
            <p:nvPr/>
          </p:nvSpPr>
          <p:spPr>
            <a:xfrm>
              <a:off x="1143000" y="3476150"/>
              <a:ext cx="49425" cy="59250"/>
            </a:xfrm>
            <a:custGeom>
              <a:avLst/>
              <a:gdLst/>
              <a:ahLst/>
              <a:cxnLst/>
              <a:rect l="l" t="t" r="r" b="b"/>
              <a:pathLst>
                <a:path w="1977" h="2370" extrusionOk="0">
                  <a:moveTo>
                    <a:pt x="988" y="1"/>
                  </a:moveTo>
                  <a:lnTo>
                    <a:pt x="310" y="1191"/>
                  </a:lnTo>
                  <a:cubicBezTo>
                    <a:pt x="0" y="1715"/>
                    <a:pt x="381" y="2370"/>
                    <a:pt x="988" y="2370"/>
                  </a:cubicBezTo>
                  <a:cubicBezTo>
                    <a:pt x="1607" y="2370"/>
                    <a:pt x="1976" y="1715"/>
                    <a:pt x="1679" y="1191"/>
                  </a:cubicBezTo>
                  <a:lnTo>
                    <a:pt x="9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5"/>
            <p:cNvSpPr/>
            <p:nvPr/>
          </p:nvSpPr>
          <p:spPr>
            <a:xfrm>
              <a:off x="1143000" y="3599075"/>
              <a:ext cx="49425" cy="59275"/>
            </a:xfrm>
            <a:custGeom>
              <a:avLst/>
              <a:gdLst/>
              <a:ahLst/>
              <a:cxnLst/>
              <a:rect l="l" t="t" r="r" b="b"/>
              <a:pathLst>
                <a:path w="1977" h="2371" extrusionOk="0">
                  <a:moveTo>
                    <a:pt x="988" y="1"/>
                  </a:moveTo>
                  <a:lnTo>
                    <a:pt x="310" y="1191"/>
                  </a:lnTo>
                  <a:cubicBezTo>
                    <a:pt x="0" y="1715"/>
                    <a:pt x="381" y="2370"/>
                    <a:pt x="988" y="2370"/>
                  </a:cubicBezTo>
                  <a:cubicBezTo>
                    <a:pt x="1607" y="2370"/>
                    <a:pt x="1976" y="1715"/>
                    <a:pt x="1679" y="1191"/>
                  </a:cubicBezTo>
                  <a:lnTo>
                    <a:pt x="9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5"/>
            <p:cNvSpPr/>
            <p:nvPr/>
          </p:nvSpPr>
          <p:spPr>
            <a:xfrm>
              <a:off x="1143000" y="3722025"/>
              <a:ext cx="49425" cy="59250"/>
            </a:xfrm>
            <a:custGeom>
              <a:avLst/>
              <a:gdLst/>
              <a:ahLst/>
              <a:cxnLst/>
              <a:rect l="l" t="t" r="r" b="b"/>
              <a:pathLst>
                <a:path w="1977" h="2370" extrusionOk="0">
                  <a:moveTo>
                    <a:pt x="988" y="0"/>
                  </a:moveTo>
                  <a:lnTo>
                    <a:pt x="310" y="1179"/>
                  </a:lnTo>
                  <a:cubicBezTo>
                    <a:pt x="0" y="1715"/>
                    <a:pt x="381" y="2369"/>
                    <a:pt x="988" y="2369"/>
                  </a:cubicBezTo>
                  <a:cubicBezTo>
                    <a:pt x="1607" y="2369"/>
                    <a:pt x="1976" y="1715"/>
                    <a:pt x="1679" y="1179"/>
                  </a:cubicBezTo>
                  <a:lnTo>
                    <a:pt x="9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5"/>
            <p:cNvSpPr/>
            <p:nvPr/>
          </p:nvSpPr>
          <p:spPr>
            <a:xfrm>
              <a:off x="1143000" y="3844950"/>
              <a:ext cx="49425" cy="59250"/>
            </a:xfrm>
            <a:custGeom>
              <a:avLst/>
              <a:gdLst/>
              <a:ahLst/>
              <a:cxnLst/>
              <a:rect l="l" t="t" r="r" b="b"/>
              <a:pathLst>
                <a:path w="1977" h="2370" extrusionOk="0">
                  <a:moveTo>
                    <a:pt x="988" y="0"/>
                  </a:moveTo>
                  <a:lnTo>
                    <a:pt x="310" y="1179"/>
                  </a:lnTo>
                  <a:cubicBezTo>
                    <a:pt x="0" y="1703"/>
                    <a:pt x="381" y="2370"/>
                    <a:pt x="988" y="2370"/>
                  </a:cubicBezTo>
                  <a:cubicBezTo>
                    <a:pt x="1607" y="2370"/>
                    <a:pt x="1976" y="1703"/>
                    <a:pt x="1679" y="1179"/>
                  </a:cubicBezTo>
                  <a:lnTo>
                    <a:pt x="9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5"/>
            <p:cNvSpPr/>
            <p:nvPr/>
          </p:nvSpPr>
          <p:spPr>
            <a:xfrm>
              <a:off x="1246875" y="3291900"/>
              <a:ext cx="49425" cy="59250"/>
            </a:xfrm>
            <a:custGeom>
              <a:avLst/>
              <a:gdLst/>
              <a:ahLst/>
              <a:cxnLst/>
              <a:rect l="l" t="t" r="r" b="b"/>
              <a:pathLst>
                <a:path w="1977" h="2370" extrusionOk="0">
                  <a:moveTo>
                    <a:pt x="989" y="1"/>
                  </a:moveTo>
                  <a:lnTo>
                    <a:pt x="298" y="1191"/>
                  </a:lnTo>
                  <a:cubicBezTo>
                    <a:pt x="0" y="1715"/>
                    <a:pt x="381" y="2370"/>
                    <a:pt x="989" y="2370"/>
                  </a:cubicBezTo>
                  <a:cubicBezTo>
                    <a:pt x="1596" y="2370"/>
                    <a:pt x="1977" y="1715"/>
                    <a:pt x="1667" y="1191"/>
                  </a:cubicBezTo>
                  <a:lnTo>
                    <a:pt x="9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5"/>
            <p:cNvSpPr/>
            <p:nvPr/>
          </p:nvSpPr>
          <p:spPr>
            <a:xfrm>
              <a:off x="1246875" y="3414825"/>
              <a:ext cx="49425" cy="59275"/>
            </a:xfrm>
            <a:custGeom>
              <a:avLst/>
              <a:gdLst/>
              <a:ahLst/>
              <a:cxnLst/>
              <a:rect l="l" t="t" r="r" b="b"/>
              <a:pathLst>
                <a:path w="1977" h="2371" extrusionOk="0">
                  <a:moveTo>
                    <a:pt x="989" y="1"/>
                  </a:moveTo>
                  <a:lnTo>
                    <a:pt x="298" y="1180"/>
                  </a:lnTo>
                  <a:cubicBezTo>
                    <a:pt x="0" y="1715"/>
                    <a:pt x="381" y="2370"/>
                    <a:pt x="989" y="2370"/>
                  </a:cubicBezTo>
                  <a:cubicBezTo>
                    <a:pt x="1596" y="2370"/>
                    <a:pt x="1977" y="1715"/>
                    <a:pt x="1667" y="1180"/>
                  </a:cubicBezTo>
                  <a:lnTo>
                    <a:pt x="9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5"/>
            <p:cNvSpPr/>
            <p:nvPr/>
          </p:nvSpPr>
          <p:spPr>
            <a:xfrm>
              <a:off x="1246875" y="3537775"/>
              <a:ext cx="49425" cy="59250"/>
            </a:xfrm>
            <a:custGeom>
              <a:avLst/>
              <a:gdLst/>
              <a:ahLst/>
              <a:cxnLst/>
              <a:rect l="l" t="t" r="r" b="b"/>
              <a:pathLst>
                <a:path w="1977" h="2370" extrusionOk="0">
                  <a:moveTo>
                    <a:pt x="989" y="0"/>
                  </a:moveTo>
                  <a:lnTo>
                    <a:pt x="298" y="1179"/>
                  </a:lnTo>
                  <a:cubicBezTo>
                    <a:pt x="0" y="1703"/>
                    <a:pt x="381" y="2370"/>
                    <a:pt x="989" y="2370"/>
                  </a:cubicBezTo>
                  <a:cubicBezTo>
                    <a:pt x="1596" y="2370"/>
                    <a:pt x="1977" y="1703"/>
                    <a:pt x="1667" y="1179"/>
                  </a:cubicBezTo>
                  <a:lnTo>
                    <a:pt x="9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5"/>
            <p:cNvSpPr/>
            <p:nvPr/>
          </p:nvSpPr>
          <p:spPr>
            <a:xfrm>
              <a:off x="1246875" y="3660700"/>
              <a:ext cx="49425" cy="59250"/>
            </a:xfrm>
            <a:custGeom>
              <a:avLst/>
              <a:gdLst/>
              <a:ahLst/>
              <a:cxnLst/>
              <a:rect l="l" t="t" r="r" b="b"/>
              <a:pathLst>
                <a:path w="1977" h="2370" extrusionOk="0">
                  <a:moveTo>
                    <a:pt x="989" y="0"/>
                  </a:moveTo>
                  <a:lnTo>
                    <a:pt x="298" y="1179"/>
                  </a:lnTo>
                  <a:cubicBezTo>
                    <a:pt x="0" y="1703"/>
                    <a:pt x="381" y="2370"/>
                    <a:pt x="989" y="2370"/>
                  </a:cubicBezTo>
                  <a:cubicBezTo>
                    <a:pt x="1596" y="2370"/>
                    <a:pt x="1977" y="1703"/>
                    <a:pt x="1667" y="1179"/>
                  </a:cubicBezTo>
                  <a:lnTo>
                    <a:pt x="9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5"/>
            <p:cNvSpPr/>
            <p:nvPr/>
          </p:nvSpPr>
          <p:spPr>
            <a:xfrm>
              <a:off x="1246875" y="3783325"/>
              <a:ext cx="49425" cy="59275"/>
            </a:xfrm>
            <a:custGeom>
              <a:avLst/>
              <a:gdLst/>
              <a:ahLst/>
              <a:cxnLst/>
              <a:rect l="l" t="t" r="r" b="b"/>
              <a:pathLst>
                <a:path w="1977" h="2371" extrusionOk="0">
                  <a:moveTo>
                    <a:pt x="989" y="1"/>
                  </a:moveTo>
                  <a:lnTo>
                    <a:pt x="298" y="1191"/>
                  </a:lnTo>
                  <a:cubicBezTo>
                    <a:pt x="0" y="1715"/>
                    <a:pt x="381" y="2370"/>
                    <a:pt x="989" y="2370"/>
                  </a:cubicBezTo>
                  <a:cubicBezTo>
                    <a:pt x="1596" y="2370"/>
                    <a:pt x="1977" y="1715"/>
                    <a:pt x="1667" y="1191"/>
                  </a:cubicBezTo>
                  <a:lnTo>
                    <a:pt x="9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5"/>
            <p:cNvSpPr/>
            <p:nvPr/>
          </p:nvSpPr>
          <p:spPr>
            <a:xfrm>
              <a:off x="1350450" y="3230575"/>
              <a:ext cx="49450" cy="59275"/>
            </a:xfrm>
            <a:custGeom>
              <a:avLst/>
              <a:gdLst/>
              <a:ahLst/>
              <a:cxnLst/>
              <a:rect l="l" t="t" r="r" b="b"/>
              <a:pathLst>
                <a:path w="1978" h="2371" extrusionOk="0">
                  <a:moveTo>
                    <a:pt x="989" y="1"/>
                  </a:moveTo>
                  <a:lnTo>
                    <a:pt x="310" y="1180"/>
                  </a:lnTo>
                  <a:cubicBezTo>
                    <a:pt x="1" y="1704"/>
                    <a:pt x="382" y="2370"/>
                    <a:pt x="989" y="2370"/>
                  </a:cubicBezTo>
                  <a:cubicBezTo>
                    <a:pt x="1596" y="2370"/>
                    <a:pt x="1977" y="1704"/>
                    <a:pt x="1679" y="1180"/>
                  </a:cubicBezTo>
                  <a:lnTo>
                    <a:pt x="9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5"/>
            <p:cNvSpPr/>
            <p:nvPr/>
          </p:nvSpPr>
          <p:spPr>
            <a:xfrm>
              <a:off x="1350450" y="3353525"/>
              <a:ext cx="49450" cy="59250"/>
            </a:xfrm>
            <a:custGeom>
              <a:avLst/>
              <a:gdLst/>
              <a:ahLst/>
              <a:cxnLst/>
              <a:rect l="l" t="t" r="r" b="b"/>
              <a:pathLst>
                <a:path w="1978" h="2370" extrusionOk="0">
                  <a:moveTo>
                    <a:pt x="989" y="0"/>
                  </a:moveTo>
                  <a:lnTo>
                    <a:pt x="310" y="1179"/>
                  </a:lnTo>
                  <a:cubicBezTo>
                    <a:pt x="1" y="1703"/>
                    <a:pt x="382" y="2370"/>
                    <a:pt x="989" y="2370"/>
                  </a:cubicBezTo>
                  <a:cubicBezTo>
                    <a:pt x="1596" y="2370"/>
                    <a:pt x="1977" y="1703"/>
                    <a:pt x="1679" y="1179"/>
                  </a:cubicBezTo>
                  <a:lnTo>
                    <a:pt x="9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5"/>
            <p:cNvSpPr/>
            <p:nvPr/>
          </p:nvSpPr>
          <p:spPr>
            <a:xfrm>
              <a:off x="1350450" y="3476150"/>
              <a:ext cx="49450" cy="59250"/>
            </a:xfrm>
            <a:custGeom>
              <a:avLst/>
              <a:gdLst/>
              <a:ahLst/>
              <a:cxnLst/>
              <a:rect l="l" t="t" r="r" b="b"/>
              <a:pathLst>
                <a:path w="1978" h="2370" extrusionOk="0">
                  <a:moveTo>
                    <a:pt x="989" y="1"/>
                  </a:moveTo>
                  <a:lnTo>
                    <a:pt x="310" y="1191"/>
                  </a:lnTo>
                  <a:cubicBezTo>
                    <a:pt x="1" y="1715"/>
                    <a:pt x="382" y="2370"/>
                    <a:pt x="989" y="2370"/>
                  </a:cubicBezTo>
                  <a:cubicBezTo>
                    <a:pt x="1596" y="2370"/>
                    <a:pt x="1977" y="1715"/>
                    <a:pt x="1679" y="1191"/>
                  </a:cubicBezTo>
                  <a:lnTo>
                    <a:pt x="9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5"/>
            <p:cNvSpPr/>
            <p:nvPr/>
          </p:nvSpPr>
          <p:spPr>
            <a:xfrm>
              <a:off x="1350450" y="3599075"/>
              <a:ext cx="49450" cy="59275"/>
            </a:xfrm>
            <a:custGeom>
              <a:avLst/>
              <a:gdLst/>
              <a:ahLst/>
              <a:cxnLst/>
              <a:rect l="l" t="t" r="r" b="b"/>
              <a:pathLst>
                <a:path w="1978" h="2371" extrusionOk="0">
                  <a:moveTo>
                    <a:pt x="989" y="1"/>
                  </a:moveTo>
                  <a:lnTo>
                    <a:pt x="310" y="1191"/>
                  </a:lnTo>
                  <a:cubicBezTo>
                    <a:pt x="1" y="1715"/>
                    <a:pt x="382" y="2370"/>
                    <a:pt x="989" y="2370"/>
                  </a:cubicBezTo>
                  <a:cubicBezTo>
                    <a:pt x="1596" y="2370"/>
                    <a:pt x="1977" y="1715"/>
                    <a:pt x="1679" y="1191"/>
                  </a:cubicBezTo>
                  <a:lnTo>
                    <a:pt x="9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5"/>
            <p:cNvSpPr/>
            <p:nvPr/>
          </p:nvSpPr>
          <p:spPr>
            <a:xfrm>
              <a:off x="1350450" y="3722025"/>
              <a:ext cx="49450" cy="59250"/>
            </a:xfrm>
            <a:custGeom>
              <a:avLst/>
              <a:gdLst/>
              <a:ahLst/>
              <a:cxnLst/>
              <a:rect l="l" t="t" r="r" b="b"/>
              <a:pathLst>
                <a:path w="1978" h="2370" extrusionOk="0">
                  <a:moveTo>
                    <a:pt x="989" y="0"/>
                  </a:moveTo>
                  <a:lnTo>
                    <a:pt x="310" y="1179"/>
                  </a:lnTo>
                  <a:cubicBezTo>
                    <a:pt x="1" y="1715"/>
                    <a:pt x="382" y="2369"/>
                    <a:pt x="989" y="2369"/>
                  </a:cubicBezTo>
                  <a:cubicBezTo>
                    <a:pt x="1596" y="2369"/>
                    <a:pt x="1977" y="1715"/>
                    <a:pt x="1679" y="1179"/>
                  </a:cubicBezTo>
                  <a:lnTo>
                    <a:pt x="9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5"/>
            <p:cNvSpPr/>
            <p:nvPr/>
          </p:nvSpPr>
          <p:spPr>
            <a:xfrm>
              <a:off x="1350450" y="3844950"/>
              <a:ext cx="49450" cy="59250"/>
            </a:xfrm>
            <a:custGeom>
              <a:avLst/>
              <a:gdLst/>
              <a:ahLst/>
              <a:cxnLst/>
              <a:rect l="l" t="t" r="r" b="b"/>
              <a:pathLst>
                <a:path w="1978" h="2370" extrusionOk="0">
                  <a:moveTo>
                    <a:pt x="989" y="0"/>
                  </a:moveTo>
                  <a:lnTo>
                    <a:pt x="310" y="1179"/>
                  </a:lnTo>
                  <a:cubicBezTo>
                    <a:pt x="1" y="1703"/>
                    <a:pt x="382" y="2370"/>
                    <a:pt x="989" y="2370"/>
                  </a:cubicBezTo>
                  <a:cubicBezTo>
                    <a:pt x="1596" y="2370"/>
                    <a:pt x="1977" y="1703"/>
                    <a:pt x="1679" y="1179"/>
                  </a:cubicBezTo>
                  <a:lnTo>
                    <a:pt x="9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5"/>
            <p:cNvSpPr/>
            <p:nvPr/>
          </p:nvSpPr>
          <p:spPr>
            <a:xfrm>
              <a:off x="1454325" y="3291900"/>
              <a:ext cx="49450" cy="59250"/>
            </a:xfrm>
            <a:custGeom>
              <a:avLst/>
              <a:gdLst/>
              <a:ahLst/>
              <a:cxnLst/>
              <a:rect l="l" t="t" r="r" b="b"/>
              <a:pathLst>
                <a:path w="1978" h="2370" extrusionOk="0">
                  <a:moveTo>
                    <a:pt x="989" y="1"/>
                  </a:moveTo>
                  <a:lnTo>
                    <a:pt x="299" y="1191"/>
                  </a:lnTo>
                  <a:cubicBezTo>
                    <a:pt x="1" y="1715"/>
                    <a:pt x="382" y="2370"/>
                    <a:pt x="989" y="2370"/>
                  </a:cubicBezTo>
                  <a:cubicBezTo>
                    <a:pt x="1596" y="2370"/>
                    <a:pt x="1977" y="1715"/>
                    <a:pt x="1668" y="1191"/>
                  </a:cubicBezTo>
                  <a:lnTo>
                    <a:pt x="9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5"/>
            <p:cNvSpPr/>
            <p:nvPr/>
          </p:nvSpPr>
          <p:spPr>
            <a:xfrm>
              <a:off x="1454325" y="3414825"/>
              <a:ext cx="49450" cy="59275"/>
            </a:xfrm>
            <a:custGeom>
              <a:avLst/>
              <a:gdLst/>
              <a:ahLst/>
              <a:cxnLst/>
              <a:rect l="l" t="t" r="r" b="b"/>
              <a:pathLst>
                <a:path w="1978" h="2371" extrusionOk="0">
                  <a:moveTo>
                    <a:pt x="989" y="1"/>
                  </a:moveTo>
                  <a:lnTo>
                    <a:pt x="299" y="1180"/>
                  </a:lnTo>
                  <a:cubicBezTo>
                    <a:pt x="1" y="1715"/>
                    <a:pt x="382" y="2370"/>
                    <a:pt x="989" y="2370"/>
                  </a:cubicBezTo>
                  <a:cubicBezTo>
                    <a:pt x="1596" y="2370"/>
                    <a:pt x="1977" y="1715"/>
                    <a:pt x="1668" y="1180"/>
                  </a:cubicBezTo>
                  <a:lnTo>
                    <a:pt x="9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5"/>
            <p:cNvSpPr/>
            <p:nvPr/>
          </p:nvSpPr>
          <p:spPr>
            <a:xfrm>
              <a:off x="1454325" y="3537775"/>
              <a:ext cx="49450" cy="59250"/>
            </a:xfrm>
            <a:custGeom>
              <a:avLst/>
              <a:gdLst/>
              <a:ahLst/>
              <a:cxnLst/>
              <a:rect l="l" t="t" r="r" b="b"/>
              <a:pathLst>
                <a:path w="1978" h="2370" extrusionOk="0">
                  <a:moveTo>
                    <a:pt x="989" y="0"/>
                  </a:moveTo>
                  <a:lnTo>
                    <a:pt x="299" y="1179"/>
                  </a:lnTo>
                  <a:cubicBezTo>
                    <a:pt x="1" y="1703"/>
                    <a:pt x="382" y="2370"/>
                    <a:pt x="989" y="2370"/>
                  </a:cubicBezTo>
                  <a:cubicBezTo>
                    <a:pt x="1596" y="2370"/>
                    <a:pt x="1977" y="1703"/>
                    <a:pt x="1668" y="1179"/>
                  </a:cubicBezTo>
                  <a:lnTo>
                    <a:pt x="9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5"/>
            <p:cNvSpPr/>
            <p:nvPr/>
          </p:nvSpPr>
          <p:spPr>
            <a:xfrm>
              <a:off x="1454325" y="3660700"/>
              <a:ext cx="49450" cy="59250"/>
            </a:xfrm>
            <a:custGeom>
              <a:avLst/>
              <a:gdLst/>
              <a:ahLst/>
              <a:cxnLst/>
              <a:rect l="l" t="t" r="r" b="b"/>
              <a:pathLst>
                <a:path w="1978" h="2370" extrusionOk="0">
                  <a:moveTo>
                    <a:pt x="989" y="0"/>
                  </a:moveTo>
                  <a:lnTo>
                    <a:pt x="299" y="1179"/>
                  </a:lnTo>
                  <a:cubicBezTo>
                    <a:pt x="1" y="1703"/>
                    <a:pt x="382" y="2370"/>
                    <a:pt x="989" y="2370"/>
                  </a:cubicBezTo>
                  <a:cubicBezTo>
                    <a:pt x="1596" y="2370"/>
                    <a:pt x="1977" y="1703"/>
                    <a:pt x="1668" y="1179"/>
                  </a:cubicBezTo>
                  <a:lnTo>
                    <a:pt x="9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5"/>
            <p:cNvSpPr/>
            <p:nvPr/>
          </p:nvSpPr>
          <p:spPr>
            <a:xfrm>
              <a:off x="1454325" y="3783325"/>
              <a:ext cx="49450" cy="59275"/>
            </a:xfrm>
            <a:custGeom>
              <a:avLst/>
              <a:gdLst/>
              <a:ahLst/>
              <a:cxnLst/>
              <a:rect l="l" t="t" r="r" b="b"/>
              <a:pathLst>
                <a:path w="1978" h="2371" extrusionOk="0">
                  <a:moveTo>
                    <a:pt x="989" y="1"/>
                  </a:moveTo>
                  <a:lnTo>
                    <a:pt x="299" y="1191"/>
                  </a:lnTo>
                  <a:cubicBezTo>
                    <a:pt x="1" y="1715"/>
                    <a:pt x="382" y="2370"/>
                    <a:pt x="989" y="2370"/>
                  </a:cubicBezTo>
                  <a:cubicBezTo>
                    <a:pt x="1596" y="2370"/>
                    <a:pt x="1977" y="1715"/>
                    <a:pt x="1668" y="1191"/>
                  </a:cubicBezTo>
                  <a:lnTo>
                    <a:pt x="9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75"/>
            <p:cNvSpPr/>
            <p:nvPr/>
          </p:nvSpPr>
          <p:spPr>
            <a:xfrm>
              <a:off x="1589775" y="2873400"/>
              <a:ext cx="49425" cy="59250"/>
            </a:xfrm>
            <a:custGeom>
              <a:avLst/>
              <a:gdLst/>
              <a:ahLst/>
              <a:cxnLst/>
              <a:rect l="l" t="t" r="r" b="b"/>
              <a:pathLst>
                <a:path w="1977" h="2370" extrusionOk="0">
                  <a:moveTo>
                    <a:pt x="989" y="0"/>
                  </a:moveTo>
                  <a:lnTo>
                    <a:pt x="298" y="1191"/>
                  </a:lnTo>
                  <a:cubicBezTo>
                    <a:pt x="0" y="1715"/>
                    <a:pt x="369" y="2370"/>
                    <a:pt x="989" y="2370"/>
                  </a:cubicBezTo>
                  <a:cubicBezTo>
                    <a:pt x="1596" y="2370"/>
                    <a:pt x="1977" y="1715"/>
                    <a:pt x="1667" y="1191"/>
                  </a:cubicBezTo>
                  <a:lnTo>
                    <a:pt x="9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5"/>
            <p:cNvSpPr/>
            <p:nvPr/>
          </p:nvSpPr>
          <p:spPr>
            <a:xfrm>
              <a:off x="1589775" y="2996325"/>
              <a:ext cx="49425" cy="59275"/>
            </a:xfrm>
            <a:custGeom>
              <a:avLst/>
              <a:gdLst/>
              <a:ahLst/>
              <a:cxnLst/>
              <a:rect l="l" t="t" r="r" b="b"/>
              <a:pathLst>
                <a:path w="1977" h="2371" extrusionOk="0">
                  <a:moveTo>
                    <a:pt x="989" y="1"/>
                  </a:moveTo>
                  <a:lnTo>
                    <a:pt x="298" y="1179"/>
                  </a:lnTo>
                  <a:cubicBezTo>
                    <a:pt x="0" y="1715"/>
                    <a:pt x="369" y="2370"/>
                    <a:pt x="989" y="2370"/>
                  </a:cubicBezTo>
                  <a:cubicBezTo>
                    <a:pt x="1596" y="2370"/>
                    <a:pt x="1977" y="1715"/>
                    <a:pt x="1667" y="1179"/>
                  </a:cubicBezTo>
                  <a:lnTo>
                    <a:pt x="9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5"/>
            <p:cNvSpPr/>
            <p:nvPr/>
          </p:nvSpPr>
          <p:spPr>
            <a:xfrm>
              <a:off x="1589775" y="3119275"/>
              <a:ext cx="49425" cy="59250"/>
            </a:xfrm>
            <a:custGeom>
              <a:avLst/>
              <a:gdLst/>
              <a:ahLst/>
              <a:cxnLst/>
              <a:rect l="l" t="t" r="r" b="b"/>
              <a:pathLst>
                <a:path w="1977" h="2370" extrusionOk="0">
                  <a:moveTo>
                    <a:pt x="989" y="0"/>
                  </a:moveTo>
                  <a:lnTo>
                    <a:pt x="298" y="1179"/>
                  </a:lnTo>
                  <a:cubicBezTo>
                    <a:pt x="0" y="1703"/>
                    <a:pt x="369" y="2369"/>
                    <a:pt x="989" y="2369"/>
                  </a:cubicBezTo>
                  <a:cubicBezTo>
                    <a:pt x="1596" y="2369"/>
                    <a:pt x="1977" y="1703"/>
                    <a:pt x="1667" y="1179"/>
                  </a:cubicBezTo>
                  <a:lnTo>
                    <a:pt x="9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5"/>
            <p:cNvSpPr/>
            <p:nvPr/>
          </p:nvSpPr>
          <p:spPr>
            <a:xfrm>
              <a:off x="1589775" y="3241900"/>
              <a:ext cx="49425" cy="59250"/>
            </a:xfrm>
            <a:custGeom>
              <a:avLst/>
              <a:gdLst/>
              <a:ahLst/>
              <a:cxnLst/>
              <a:rect l="l" t="t" r="r" b="b"/>
              <a:pathLst>
                <a:path w="1977" h="2370" extrusionOk="0">
                  <a:moveTo>
                    <a:pt x="989" y="0"/>
                  </a:moveTo>
                  <a:lnTo>
                    <a:pt x="298" y="1191"/>
                  </a:lnTo>
                  <a:cubicBezTo>
                    <a:pt x="0" y="1715"/>
                    <a:pt x="369" y="2370"/>
                    <a:pt x="989" y="2370"/>
                  </a:cubicBezTo>
                  <a:cubicBezTo>
                    <a:pt x="1596" y="2370"/>
                    <a:pt x="1977" y="1715"/>
                    <a:pt x="1667" y="1191"/>
                  </a:cubicBezTo>
                  <a:lnTo>
                    <a:pt x="9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75"/>
            <p:cNvSpPr/>
            <p:nvPr/>
          </p:nvSpPr>
          <p:spPr>
            <a:xfrm>
              <a:off x="1589775" y="3364825"/>
              <a:ext cx="49425" cy="59250"/>
            </a:xfrm>
            <a:custGeom>
              <a:avLst/>
              <a:gdLst/>
              <a:ahLst/>
              <a:cxnLst/>
              <a:rect l="l" t="t" r="r" b="b"/>
              <a:pathLst>
                <a:path w="1977" h="2370" extrusionOk="0">
                  <a:moveTo>
                    <a:pt x="989" y="1"/>
                  </a:moveTo>
                  <a:lnTo>
                    <a:pt x="298" y="1191"/>
                  </a:lnTo>
                  <a:cubicBezTo>
                    <a:pt x="0" y="1715"/>
                    <a:pt x="369" y="2370"/>
                    <a:pt x="989" y="2370"/>
                  </a:cubicBezTo>
                  <a:cubicBezTo>
                    <a:pt x="1596" y="2370"/>
                    <a:pt x="1977" y="1715"/>
                    <a:pt x="1667" y="1191"/>
                  </a:cubicBezTo>
                  <a:lnTo>
                    <a:pt x="9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5"/>
            <p:cNvSpPr/>
            <p:nvPr/>
          </p:nvSpPr>
          <p:spPr>
            <a:xfrm>
              <a:off x="1589775" y="3487750"/>
              <a:ext cx="49425" cy="59275"/>
            </a:xfrm>
            <a:custGeom>
              <a:avLst/>
              <a:gdLst/>
              <a:ahLst/>
              <a:cxnLst/>
              <a:rect l="l" t="t" r="r" b="b"/>
              <a:pathLst>
                <a:path w="1977" h="2371" extrusionOk="0">
                  <a:moveTo>
                    <a:pt x="989" y="1"/>
                  </a:moveTo>
                  <a:lnTo>
                    <a:pt x="298" y="1192"/>
                  </a:lnTo>
                  <a:cubicBezTo>
                    <a:pt x="0" y="1715"/>
                    <a:pt x="369" y="2370"/>
                    <a:pt x="989" y="2370"/>
                  </a:cubicBezTo>
                  <a:cubicBezTo>
                    <a:pt x="1596" y="2370"/>
                    <a:pt x="1977" y="1715"/>
                    <a:pt x="1667" y="1192"/>
                  </a:cubicBezTo>
                  <a:lnTo>
                    <a:pt x="9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5"/>
            <p:cNvSpPr/>
            <p:nvPr/>
          </p:nvSpPr>
          <p:spPr>
            <a:xfrm>
              <a:off x="1693350" y="2934725"/>
              <a:ext cx="49450" cy="59250"/>
            </a:xfrm>
            <a:custGeom>
              <a:avLst/>
              <a:gdLst/>
              <a:ahLst/>
              <a:cxnLst/>
              <a:rect l="l" t="t" r="r" b="b"/>
              <a:pathLst>
                <a:path w="1978" h="2370" extrusionOk="0">
                  <a:moveTo>
                    <a:pt x="989" y="0"/>
                  </a:moveTo>
                  <a:lnTo>
                    <a:pt x="310" y="1191"/>
                  </a:lnTo>
                  <a:cubicBezTo>
                    <a:pt x="1" y="1715"/>
                    <a:pt x="382" y="2370"/>
                    <a:pt x="989" y="2370"/>
                  </a:cubicBezTo>
                  <a:cubicBezTo>
                    <a:pt x="1596" y="2370"/>
                    <a:pt x="1977" y="1715"/>
                    <a:pt x="1668" y="1191"/>
                  </a:cubicBezTo>
                  <a:lnTo>
                    <a:pt x="9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5"/>
            <p:cNvSpPr/>
            <p:nvPr/>
          </p:nvSpPr>
          <p:spPr>
            <a:xfrm>
              <a:off x="1693350" y="3057650"/>
              <a:ext cx="49450" cy="59250"/>
            </a:xfrm>
            <a:custGeom>
              <a:avLst/>
              <a:gdLst/>
              <a:ahLst/>
              <a:cxnLst/>
              <a:rect l="l" t="t" r="r" b="b"/>
              <a:pathLst>
                <a:path w="1978" h="2370" extrusionOk="0">
                  <a:moveTo>
                    <a:pt x="989" y="0"/>
                  </a:moveTo>
                  <a:lnTo>
                    <a:pt x="310" y="1191"/>
                  </a:lnTo>
                  <a:cubicBezTo>
                    <a:pt x="1" y="1715"/>
                    <a:pt x="382" y="2370"/>
                    <a:pt x="989" y="2370"/>
                  </a:cubicBezTo>
                  <a:cubicBezTo>
                    <a:pt x="1596" y="2370"/>
                    <a:pt x="1977" y="1715"/>
                    <a:pt x="1668" y="1191"/>
                  </a:cubicBezTo>
                  <a:lnTo>
                    <a:pt x="9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5"/>
            <p:cNvSpPr/>
            <p:nvPr/>
          </p:nvSpPr>
          <p:spPr>
            <a:xfrm>
              <a:off x="1693350" y="3180575"/>
              <a:ext cx="49450" cy="59275"/>
            </a:xfrm>
            <a:custGeom>
              <a:avLst/>
              <a:gdLst/>
              <a:ahLst/>
              <a:cxnLst/>
              <a:rect l="l" t="t" r="r" b="b"/>
              <a:pathLst>
                <a:path w="1978" h="2371" extrusionOk="0">
                  <a:moveTo>
                    <a:pt x="989" y="1"/>
                  </a:moveTo>
                  <a:lnTo>
                    <a:pt x="310" y="1191"/>
                  </a:lnTo>
                  <a:cubicBezTo>
                    <a:pt x="1" y="1715"/>
                    <a:pt x="382" y="2370"/>
                    <a:pt x="989" y="2370"/>
                  </a:cubicBezTo>
                  <a:cubicBezTo>
                    <a:pt x="1596" y="2370"/>
                    <a:pt x="1977" y="1715"/>
                    <a:pt x="1668" y="1191"/>
                  </a:cubicBezTo>
                  <a:lnTo>
                    <a:pt x="9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75"/>
            <p:cNvSpPr/>
            <p:nvPr/>
          </p:nvSpPr>
          <p:spPr>
            <a:xfrm>
              <a:off x="1693350" y="3303500"/>
              <a:ext cx="49450" cy="59275"/>
            </a:xfrm>
            <a:custGeom>
              <a:avLst/>
              <a:gdLst/>
              <a:ahLst/>
              <a:cxnLst/>
              <a:rect l="l" t="t" r="r" b="b"/>
              <a:pathLst>
                <a:path w="1978" h="2371" extrusionOk="0">
                  <a:moveTo>
                    <a:pt x="989" y="1"/>
                  </a:moveTo>
                  <a:lnTo>
                    <a:pt x="310" y="1180"/>
                  </a:lnTo>
                  <a:cubicBezTo>
                    <a:pt x="1" y="1715"/>
                    <a:pt x="382" y="2370"/>
                    <a:pt x="989" y="2370"/>
                  </a:cubicBezTo>
                  <a:cubicBezTo>
                    <a:pt x="1596" y="2370"/>
                    <a:pt x="1977" y="1715"/>
                    <a:pt x="1668" y="1180"/>
                  </a:cubicBezTo>
                  <a:lnTo>
                    <a:pt x="9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5"/>
            <p:cNvSpPr/>
            <p:nvPr/>
          </p:nvSpPr>
          <p:spPr>
            <a:xfrm>
              <a:off x="1693350" y="3426450"/>
              <a:ext cx="49450" cy="59250"/>
            </a:xfrm>
            <a:custGeom>
              <a:avLst/>
              <a:gdLst/>
              <a:ahLst/>
              <a:cxnLst/>
              <a:rect l="l" t="t" r="r" b="b"/>
              <a:pathLst>
                <a:path w="1978" h="2370" extrusionOk="0">
                  <a:moveTo>
                    <a:pt x="989" y="0"/>
                  </a:moveTo>
                  <a:lnTo>
                    <a:pt x="310" y="1179"/>
                  </a:lnTo>
                  <a:cubicBezTo>
                    <a:pt x="1" y="1703"/>
                    <a:pt x="382" y="2370"/>
                    <a:pt x="989" y="2370"/>
                  </a:cubicBezTo>
                  <a:cubicBezTo>
                    <a:pt x="1596" y="2370"/>
                    <a:pt x="1977" y="1703"/>
                    <a:pt x="1668" y="1179"/>
                  </a:cubicBezTo>
                  <a:lnTo>
                    <a:pt x="9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5"/>
            <p:cNvSpPr/>
            <p:nvPr/>
          </p:nvSpPr>
          <p:spPr>
            <a:xfrm>
              <a:off x="1796950" y="2873400"/>
              <a:ext cx="49425" cy="59250"/>
            </a:xfrm>
            <a:custGeom>
              <a:avLst/>
              <a:gdLst/>
              <a:ahLst/>
              <a:cxnLst/>
              <a:rect l="l" t="t" r="r" b="b"/>
              <a:pathLst>
                <a:path w="1977" h="2370" extrusionOk="0">
                  <a:moveTo>
                    <a:pt x="988" y="0"/>
                  </a:moveTo>
                  <a:lnTo>
                    <a:pt x="310" y="1191"/>
                  </a:lnTo>
                  <a:cubicBezTo>
                    <a:pt x="0" y="1715"/>
                    <a:pt x="381" y="2370"/>
                    <a:pt x="988" y="2370"/>
                  </a:cubicBezTo>
                  <a:cubicBezTo>
                    <a:pt x="1595" y="2370"/>
                    <a:pt x="1976" y="1715"/>
                    <a:pt x="1679" y="1191"/>
                  </a:cubicBezTo>
                  <a:lnTo>
                    <a:pt x="9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5"/>
            <p:cNvSpPr/>
            <p:nvPr/>
          </p:nvSpPr>
          <p:spPr>
            <a:xfrm>
              <a:off x="1796950" y="2996325"/>
              <a:ext cx="49425" cy="59275"/>
            </a:xfrm>
            <a:custGeom>
              <a:avLst/>
              <a:gdLst/>
              <a:ahLst/>
              <a:cxnLst/>
              <a:rect l="l" t="t" r="r" b="b"/>
              <a:pathLst>
                <a:path w="1977" h="2371" extrusionOk="0">
                  <a:moveTo>
                    <a:pt x="988" y="1"/>
                  </a:moveTo>
                  <a:lnTo>
                    <a:pt x="310" y="1179"/>
                  </a:lnTo>
                  <a:cubicBezTo>
                    <a:pt x="0" y="1715"/>
                    <a:pt x="381" y="2370"/>
                    <a:pt x="988" y="2370"/>
                  </a:cubicBezTo>
                  <a:cubicBezTo>
                    <a:pt x="1595" y="2370"/>
                    <a:pt x="1976" y="1715"/>
                    <a:pt x="1679" y="1179"/>
                  </a:cubicBezTo>
                  <a:lnTo>
                    <a:pt x="9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5"/>
            <p:cNvSpPr/>
            <p:nvPr/>
          </p:nvSpPr>
          <p:spPr>
            <a:xfrm>
              <a:off x="1796950" y="3119275"/>
              <a:ext cx="49425" cy="59250"/>
            </a:xfrm>
            <a:custGeom>
              <a:avLst/>
              <a:gdLst/>
              <a:ahLst/>
              <a:cxnLst/>
              <a:rect l="l" t="t" r="r" b="b"/>
              <a:pathLst>
                <a:path w="1977" h="2370" extrusionOk="0">
                  <a:moveTo>
                    <a:pt x="988" y="0"/>
                  </a:moveTo>
                  <a:lnTo>
                    <a:pt x="310" y="1179"/>
                  </a:lnTo>
                  <a:cubicBezTo>
                    <a:pt x="0" y="1703"/>
                    <a:pt x="381" y="2369"/>
                    <a:pt x="988" y="2369"/>
                  </a:cubicBezTo>
                  <a:cubicBezTo>
                    <a:pt x="1595" y="2369"/>
                    <a:pt x="1976" y="1703"/>
                    <a:pt x="1679" y="1179"/>
                  </a:cubicBezTo>
                  <a:lnTo>
                    <a:pt x="9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75"/>
            <p:cNvSpPr/>
            <p:nvPr/>
          </p:nvSpPr>
          <p:spPr>
            <a:xfrm>
              <a:off x="1796950" y="3241900"/>
              <a:ext cx="49425" cy="59250"/>
            </a:xfrm>
            <a:custGeom>
              <a:avLst/>
              <a:gdLst/>
              <a:ahLst/>
              <a:cxnLst/>
              <a:rect l="l" t="t" r="r" b="b"/>
              <a:pathLst>
                <a:path w="1977" h="2370" extrusionOk="0">
                  <a:moveTo>
                    <a:pt x="988" y="0"/>
                  </a:moveTo>
                  <a:lnTo>
                    <a:pt x="310" y="1191"/>
                  </a:lnTo>
                  <a:cubicBezTo>
                    <a:pt x="0" y="1715"/>
                    <a:pt x="381" y="2370"/>
                    <a:pt x="988" y="2370"/>
                  </a:cubicBezTo>
                  <a:cubicBezTo>
                    <a:pt x="1595" y="2370"/>
                    <a:pt x="1976" y="1715"/>
                    <a:pt x="1679" y="1191"/>
                  </a:cubicBezTo>
                  <a:lnTo>
                    <a:pt x="9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5"/>
            <p:cNvSpPr/>
            <p:nvPr/>
          </p:nvSpPr>
          <p:spPr>
            <a:xfrm>
              <a:off x="1796950" y="3364825"/>
              <a:ext cx="49425" cy="59250"/>
            </a:xfrm>
            <a:custGeom>
              <a:avLst/>
              <a:gdLst/>
              <a:ahLst/>
              <a:cxnLst/>
              <a:rect l="l" t="t" r="r" b="b"/>
              <a:pathLst>
                <a:path w="1977" h="2370" extrusionOk="0">
                  <a:moveTo>
                    <a:pt x="988" y="1"/>
                  </a:moveTo>
                  <a:lnTo>
                    <a:pt x="310" y="1191"/>
                  </a:lnTo>
                  <a:cubicBezTo>
                    <a:pt x="0" y="1715"/>
                    <a:pt x="381" y="2370"/>
                    <a:pt x="988" y="2370"/>
                  </a:cubicBezTo>
                  <a:cubicBezTo>
                    <a:pt x="1595" y="2370"/>
                    <a:pt x="1976" y="1715"/>
                    <a:pt x="1679" y="1191"/>
                  </a:cubicBezTo>
                  <a:lnTo>
                    <a:pt x="9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5"/>
            <p:cNvSpPr/>
            <p:nvPr/>
          </p:nvSpPr>
          <p:spPr>
            <a:xfrm>
              <a:off x="1796950" y="3487750"/>
              <a:ext cx="49425" cy="59275"/>
            </a:xfrm>
            <a:custGeom>
              <a:avLst/>
              <a:gdLst/>
              <a:ahLst/>
              <a:cxnLst/>
              <a:rect l="l" t="t" r="r" b="b"/>
              <a:pathLst>
                <a:path w="1977" h="2371" extrusionOk="0">
                  <a:moveTo>
                    <a:pt x="988" y="1"/>
                  </a:moveTo>
                  <a:lnTo>
                    <a:pt x="310" y="1192"/>
                  </a:lnTo>
                  <a:cubicBezTo>
                    <a:pt x="0" y="1715"/>
                    <a:pt x="381" y="2370"/>
                    <a:pt x="988" y="2370"/>
                  </a:cubicBezTo>
                  <a:cubicBezTo>
                    <a:pt x="1595" y="2370"/>
                    <a:pt x="1976" y="1715"/>
                    <a:pt x="1679" y="1192"/>
                  </a:cubicBezTo>
                  <a:lnTo>
                    <a:pt x="9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5"/>
            <p:cNvSpPr/>
            <p:nvPr/>
          </p:nvSpPr>
          <p:spPr>
            <a:xfrm>
              <a:off x="1900825" y="2934725"/>
              <a:ext cx="49425" cy="59250"/>
            </a:xfrm>
            <a:custGeom>
              <a:avLst/>
              <a:gdLst/>
              <a:ahLst/>
              <a:cxnLst/>
              <a:rect l="l" t="t" r="r" b="b"/>
              <a:pathLst>
                <a:path w="1977" h="2370" extrusionOk="0">
                  <a:moveTo>
                    <a:pt x="989" y="0"/>
                  </a:moveTo>
                  <a:lnTo>
                    <a:pt x="298" y="1191"/>
                  </a:lnTo>
                  <a:cubicBezTo>
                    <a:pt x="0" y="1715"/>
                    <a:pt x="381" y="2370"/>
                    <a:pt x="989" y="2370"/>
                  </a:cubicBezTo>
                  <a:cubicBezTo>
                    <a:pt x="1596" y="2370"/>
                    <a:pt x="1977" y="1715"/>
                    <a:pt x="1667" y="1191"/>
                  </a:cubicBezTo>
                  <a:lnTo>
                    <a:pt x="9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5"/>
            <p:cNvSpPr/>
            <p:nvPr/>
          </p:nvSpPr>
          <p:spPr>
            <a:xfrm>
              <a:off x="1900825" y="3057650"/>
              <a:ext cx="49425" cy="59250"/>
            </a:xfrm>
            <a:custGeom>
              <a:avLst/>
              <a:gdLst/>
              <a:ahLst/>
              <a:cxnLst/>
              <a:rect l="l" t="t" r="r" b="b"/>
              <a:pathLst>
                <a:path w="1977" h="2370" extrusionOk="0">
                  <a:moveTo>
                    <a:pt x="989" y="0"/>
                  </a:moveTo>
                  <a:lnTo>
                    <a:pt x="298" y="1191"/>
                  </a:lnTo>
                  <a:cubicBezTo>
                    <a:pt x="0" y="1715"/>
                    <a:pt x="381" y="2370"/>
                    <a:pt x="989" y="2370"/>
                  </a:cubicBezTo>
                  <a:cubicBezTo>
                    <a:pt x="1596" y="2370"/>
                    <a:pt x="1977" y="1715"/>
                    <a:pt x="1667" y="1191"/>
                  </a:cubicBezTo>
                  <a:lnTo>
                    <a:pt x="9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5"/>
            <p:cNvSpPr/>
            <p:nvPr/>
          </p:nvSpPr>
          <p:spPr>
            <a:xfrm>
              <a:off x="1900825" y="3180575"/>
              <a:ext cx="49425" cy="59275"/>
            </a:xfrm>
            <a:custGeom>
              <a:avLst/>
              <a:gdLst/>
              <a:ahLst/>
              <a:cxnLst/>
              <a:rect l="l" t="t" r="r" b="b"/>
              <a:pathLst>
                <a:path w="1977" h="2371" extrusionOk="0">
                  <a:moveTo>
                    <a:pt x="989" y="1"/>
                  </a:moveTo>
                  <a:lnTo>
                    <a:pt x="298" y="1191"/>
                  </a:lnTo>
                  <a:cubicBezTo>
                    <a:pt x="0" y="1715"/>
                    <a:pt x="381" y="2370"/>
                    <a:pt x="989" y="2370"/>
                  </a:cubicBezTo>
                  <a:cubicBezTo>
                    <a:pt x="1596" y="2370"/>
                    <a:pt x="1977" y="1715"/>
                    <a:pt x="1667" y="1191"/>
                  </a:cubicBezTo>
                  <a:lnTo>
                    <a:pt x="9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5"/>
            <p:cNvSpPr/>
            <p:nvPr/>
          </p:nvSpPr>
          <p:spPr>
            <a:xfrm>
              <a:off x="1900825" y="3303500"/>
              <a:ext cx="49425" cy="59275"/>
            </a:xfrm>
            <a:custGeom>
              <a:avLst/>
              <a:gdLst/>
              <a:ahLst/>
              <a:cxnLst/>
              <a:rect l="l" t="t" r="r" b="b"/>
              <a:pathLst>
                <a:path w="1977" h="2371" extrusionOk="0">
                  <a:moveTo>
                    <a:pt x="989" y="1"/>
                  </a:moveTo>
                  <a:lnTo>
                    <a:pt x="298" y="1180"/>
                  </a:lnTo>
                  <a:cubicBezTo>
                    <a:pt x="0" y="1715"/>
                    <a:pt x="381" y="2370"/>
                    <a:pt x="989" y="2370"/>
                  </a:cubicBezTo>
                  <a:cubicBezTo>
                    <a:pt x="1596" y="2370"/>
                    <a:pt x="1977" y="1715"/>
                    <a:pt x="1667" y="1180"/>
                  </a:cubicBezTo>
                  <a:lnTo>
                    <a:pt x="9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5"/>
            <p:cNvSpPr/>
            <p:nvPr/>
          </p:nvSpPr>
          <p:spPr>
            <a:xfrm>
              <a:off x="1900825" y="3426450"/>
              <a:ext cx="49425" cy="59250"/>
            </a:xfrm>
            <a:custGeom>
              <a:avLst/>
              <a:gdLst/>
              <a:ahLst/>
              <a:cxnLst/>
              <a:rect l="l" t="t" r="r" b="b"/>
              <a:pathLst>
                <a:path w="1977" h="2370" extrusionOk="0">
                  <a:moveTo>
                    <a:pt x="989" y="0"/>
                  </a:moveTo>
                  <a:lnTo>
                    <a:pt x="298" y="1179"/>
                  </a:lnTo>
                  <a:cubicBezTo>
                    <a:pt x="0" y="1703"/>
                    <a:pt x="381" y="2370"/>
                    <a:pt x="989" y="2370"/>
                  </a:cubicBezTo>
                  <a:cubicBezTo>
                    <a:pt x="1596" y="2370"/>
                    <a:pt x="1977" y="1703"/>
                    <a:pt x="1667" y="1179"/>
                  </a:cubicBezTo>
                  <a:lnTo>
                    <a:pt x="9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5"/>
            <p:cNvSpPr/>
            <p:nvPr/>
          </p:nvSpPr>
          <p:spPr>
            <a:xfrm>
              <a:off x="2004400" y="2873400"/>
              <a:ext cx="49450" cy="59250"/>
            </a:xfrm>
            <a:custGeom>
              <a:avLst/>
              <a:gdLst/>
              <a:ahLst/>
              <a:cxnLst/>
              <a:rect l="l" t="t" r="r" b="b"/>
              <a:pathLst>
                <a:path w="1978" h="2370" extrusionOk="0">
                  <a:moveTo>
                    <a:pt x="989" y="0"/>
                  </a:moveTo>
                  <a:lnTo>
                    <a:pt x="310" y="1191"/>
                  </a:lnTo>
                  <a:cubicBezTo>
                    <a:pt x="1" y="1715"/>
                    <a:pt x="382" y="2370"/>
                    <a:pt x="989" y="2370"/>
                  </a:cubicBezTo>
                  <a:cubicBezTo>
                    <a:pt x="1596" y="2370"/>
                    <a:pt x="1977" y="1715"/>
                    <a:pt x="1679" y="1191"/>
                  </a:cubicBezTo>
                  <a:lnTo>
                    <a:pt x="9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5"/>
            <p:cNvSpPr/>
            <p:nvPr/>
          </p:nvSpPr>
          <p:spPr>
            <a:xfrm>
              <a:off x="2004400" y="2996325"/>
              <a:ext cx="49450" cy="59275"/>
            </a:xfrm>
            <a:custGeom>
              <a:avLst/>
              <a:gdLst/>
              <a:ahLst/>
              <a:cxnLst/>
              <a:rect l="l" t="t" r="r" b="b"/>
              <a:pathLst>
                <a:path w="1978" h="2371" extrusionOk="0">
                  <a:moveTo>
                    <a:pt x="989" y="1"/>
                  </a:moveTo>
                  <a:lnTo>
                    <a:pt x="310" y="1179"/>
                  </a:lnTo>
                  <a:cubicBezTo>
                    <a:pt x="1" y="1715"/>
                    <a:pt x="382" y="2370"/>
                    <a:pt x="989" y="2370"/>
                  </a:cubicBezTo>
                  <a:cubicBezTo>
                    <a:pt x="1596" y="2370"/>
                    <a:pt x="1977" y="1715"/>
                    <a:pt x="1679" y="1179"/>
                  </a:cubicBezTo>
                  <a:lnTo>
                    <a:pt x="9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5"/>
            <p:cNvSpPr/>
            <p:nvPr/>
          </p:nvSpPr>
          <p:spPr>
            <a:xfrm>
              <a:off x="2004400" y="3119275"/>
              <a:ext cx="49450" cy="59250"/>
            </a:xfrm>
            <a:custGeom>
              <a:avLst/>
              <a:gdLst/>
              <a:ahLst/>
              <a:cxnLst/>
              <a:rect l="l" t="t" r="r" b="b"/>
              <a:pathLst>
                <a:path w="1978" h="2370" extrusionOk="0">
                  <a:moveTo>
                    <a:pt x="989" y="0"/>
                  </a:moveTo>
                  <a:lnTo>
                    <a:pt x="310" y="1179"/>
                  </a:lnTo>
                  <a:cubicBezTo>
                    <a:pt x="1" y="1703"/>
                    <a:pt x="382" y="2369"/>
                    <a:pt x="989" y="2369"/>
                  </a:cubicBezTo>
                  <a:cubicBezTo>
                    <a:pt x="1596" y="2369"/>
                    <a:pt x="1977" y="1703"/>
                    <a:pt x="1679" y="1179"/>
                  </a:cubicBezTo>
                  <a:lnTo>
                    <a:pt x="9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5"/>
            <p:cNvSpPr/>
            <p:nvPr/>
          </p:nvSpPr>
          <p:spPr>
            <a:xfrm>
              <a:off x="2004400" y="3241900"/>
              <a:ext cx="49450" cy="59250"/>
            </a:xfrm>
            <a:custGeom>
              <a:avLst/>
              <a:gdLst/>
              <a:ahLst/>
              <a:cxnLst/>
              <a:rect l="l" t="t" r="r" b="b"/>
              <a:pathLst>
                <a:path w="1978" h="2370" extrusionOk="0">
                  <a:moveTo>
                    <a:pt x="989" y="0"/>
                  </a:moveTo>
                  <a:lnTo>
                    <a:pt x="310" y="1191"/>
                  </a:lnTo>
                  <a:cubicBezTo>
                    <a:pt x="1" y="1715"/>
                    <a:pt x="382" y="2370"/>
                    <a:pt x="989" y="2370"/>
                  </a:cubicBezTo>
                  <a:cubicBezTo>
                    <a:pt x="1596" y="2370"/>
                    <a:pt x="1977" y="1715"/>
                    <a:pt x="1679" y="1191"/>
                  </a:cubicBezTo>
                  <a:lnTo>
                    <a:pt x="9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75"/>
            <p:cNvSpPr/>
            <p:nvPr/>
          </p:nvSpPr>
          <p:spPr>
            <a:xfrm>
              <a:off x="2004400" y="3364825"/>
              <a:ext cx="49450" cy="59250"/>
            </a:xfrm>
            <a:custGeom>
              <a:avLst/>
              <a:gdLst/>
              <a:ahLst/>
              <a:cxnLst/>
              <a:rect l="l" t="t" r="r" b="b"/>
              <a:pathLst>
                <a:path w="1978" h="2370" extrusionOk="0">
                  <a:moveTo>
                    <a:pt x="989" y="1"/>
                  </a:moveTo>
                  <a:lnTo>
                    <a:pt x="310" y="1191"/>
                  </a:lnTo>
                  <a:cubicBezTo>
                    <a:pt x="1" y="1715"/>
                    <a:pt x="382" y="2370"/>
                    <a:pt x="989" y="2370"/>
                  </a:cubicBezTo>
                  <a:cubicBezTo>
                    <a:pt x="1596" y="2370"/>
                    <a:pt x="1977" y="1715"/>
                    <a:pt x="1679" y="1191"/>
                  </a:cubicBezTo>
                  <a:lnTo>
                    <a:pt x="9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75"/>
            <p:cNvSpPr/>
            <p:nvPr/>
          </p:nvSpPr>
          <p:spPr>
            <a:xfrm>
              <a:off x="2004400" y="3487750"/>
              <a:ext cx="49450" cy="59275"/>
            </a:xfrm>
            <a:custGeom>
              <a:avLst/>
              <a:gdLst/>
              <a:ahLst/>
              <a:cxnLst/>
              <a:rect l="l" t="t" r="r" b="b"/>
              <a:pathLst>
                <a:path w="1978" h="2371" extrusionOk="0">
                  <a:moveTo>
                    <a:pt x="989" y="1"/>
                  </a:moveTo>
                  <a:lnTo>
                    <a:pt x="310" y="1192"/>
                  </a:lnTo>
                  <a:cubicBezTo>
                    <a:pt x="1" y="1715"/>
                    <a:pt x="382" y="2370"/>
                    <a:pt x="989" y="2370"/>
                  </a:cubicBezTo>
                  <a:cubicBezTo>
                    <a:pt x="1596" y="2370"/>
                    <a:pt x="1977" y="1715"/>
                    <a:pt x="1679" y="1192"/>
                  </a:cubicBezTo>
                  <a:lnTo>
                    <a:pt x="9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5"/>
            <p:cNvSpPr/>
            <p:nvPr/>
          </p:nvSpPr>
          <p:spPr>
            <a:xfrm>
              <a:off x="2108275" y="2934725"/>
              <a:ext cx="49450" cy="59250"/>
            </a:xfrm>
            <a:custGeom>
              <a:avLst/>
              <a:gdLst/>
              <a:ahLst/>
              <a:cxnLst/>
              <a:rect l="l" t="t" r="r" b="b"/>
              <a:pathLst>
                <a:path w="1978" h="2370" extrusionOk="0">
                  <a:moveTo>
                    <a:pt x="989" y="0"/>
                  </a:moveTo>
                  <a:lnTo>
                    <a:pt x="299" y="1191"/>
                  </a:lnTo>
                  <a:cubicBezTo>
                    <a:pt x="1" y="1715"/>
                    <a:pt x="382" y="2370"/>
                    <a:pt x="989" y="2370"/>
                  </a:cubicBezTo>
                  <a:cubicBezTo>
                    <a:pt x="1596" y="2370"/>
                    <a:pt x="1977" y="1715"/>
                    <a:pt x="1668" y="1191"/>
                  </a:cubicBezTo>
                  <a:lnTo>
                    <a:pt x="9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5"/>
            <p:cNvSpPr/>
            <p:nvPr/>
          </p:nvSpPr>
          <p:spPr>
            <a:xfrm>
              <a:off x="2108275" y="3057650"/>
              <a:ext cx="49450" cy="59250"/>
            </a:xfrm>
            <a:custGeom>
              <a:avLst/>
              <a:gdLst/>
              <a:ahLst/>
              <a:cxnLst/>
              <a:rect l="l" t="t" r="r" b="b"/>
              <a:pathLst>
                <a:path w="1978" h="2370" extrusionOk="0">
                  <a:moveTo>
                    <a:pt x="989" y="0"/>
                  </a:moveTo>
                  <a:lnTo>
                    <a:pt x="299" y="1191"/>
                  </a:lnTo>
                  <a:cubicBezTo>
                    <a:pt x="1" y="1715"/>
                    <a:pt x="382" y="2370"/>
                    <a:pt x="989" y="2370"/>
                  </a:cubicBezTo>
                  <a:cubicBezTo>
                    <a:pt x="1596" y="2370"/>
                    <a:pt x="1977" y="1715"/>
                    <a:pt x="1668" y="1191"/>
                  </a:cubicBezTo>
                  <a:lnTo>
                    <a:pt x="9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75"/>
            <p:cNvSpPr/>
            <p:nvPr/>
          </p:nvSpPr>
          <p:spPr>
            <a:xfrm>
              <a:off x="2108275" y="3180575"/>
              <a:ext cx="49450" cy="59275"/>
            </a:xfrm>
            <a:custGeom>
              <a:avLst/>
              <a:gdLst/>
              <a:ahLst/>
              <a:cxnLst/>
              <a:rect l="l" t="t" r="r" b="b"/>
              <a:pathLst>
                <a:path w="1978" h="2371" extrusionOk="0">
                  <a:moveTo>
                    <a:pt x="989" y="1"/>
                  </a:moveTo>
                  <a:lnTo>
                    <a:pt x="299" y="1191"/>
                  </a:lnTo>
                  <a:cubicBezTo>
                    <a:pt x="1" y="1715"/>
                    <a:pt x="382" y="2370"/>
                    <a:pt x="989" y="2370"/>
                  </a:cubicBezTo>
                  <a:cubicBezTo>
                    <a:pt x="1596" y="2370"/>
                    <a:pt x="1977" y="1715"/>
                    <a:pt x="1668" y="1191"/>
                  </a:cubicBezTo>
                  <a:lnTo>
                    <a:pt x="9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75"/>
            <p:cNvSpPr/>
            <p:nvPr/>
          </p:nvSpPr>
          <p:spPr>
            <a:xfrm>
              <a:off x="2108275" y="3303500"/>
              <a:ext cx="49450" cy="59275"/>
            </a:xfrm>
            <a:custGeom>
              <a:avLst/>
              <a:gdLst/>
              <a:ahLst/>
              <a:cxnLst/>
              <a:rect l="l" t="t" r="r" b="b"/>
              <a:pathLst>
                <a:path w="1978" h="2371" extrusionOk="0">
                  <a:moveTo>
                    <a:pt x="989" y="1"/>
                  </a:moveTo>
                  <a:lnTo>
                    <a:pt x="299" y="1180"/>
                  </a:lnTo>
                  <a:cubicBezTo>
                    <a:pt x="1" y="1715"/>
                    <a:pt x="382" y="2370"/>
                    <a:pt x="989" y="2370"/>
                  </a:cubicBezTo>
                  <a:cubicBezTo>
                    <a:pt x="1596" y="2370"/>
                    <a:pt x="1977" y="1715"/>
                    <a:pt x="1668" y="1180"/>
                  </a:cubicBezTo>
                  <a:lnTo>
                    <a:pt x="9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75"/>
            <p:cNvSpPr/>
            <p:nvPr/>
          </p:nvSpPr>
          <p:spPr>
            <a:xfrm>
              <a:off x="2108275" y="3426450"/>
              <a:ext cx="49450" cy="59250"/>
            </a:xfrm>
            <a:custGeom>
              <a:avLst/>
              <a:gdLst/>
              <a:ahLst/>
              <a:cxnLst/>
              <a:rect l="l" t="t" r="r" b="b"/>
              <a:pathLst>
                <a:path w="1978" h="2370" extrusionOk="0">
                  <a:moveTo>
                    <a:pt x="989" y="0"/>
                  </a:moveTo>
                  <a:lnTo>
                    <a:pt x="299" y="1179"/>
                  </a:lnTo>
                  <a:cubicBezTo>
                    <a:pt x="1" y="1703"/>
                    <a:pt x="382" y="2370"/>
                    <a:pt x="989" y="2370"/>
                  </a:cubicBezTo>
                  <a:cubicBezTo>
                    <a:pt x="1596" y="2370"/>
                    <a:pt x="1977" y="1703"/>
                    <a:pt x="1668" y="1179"/>
                  </a:cubicBezTo>
                  <a:lnTo>
                    <a:pt x="9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3" name="Google Shape;1543;p76"/>
          <p:cNvSpPr txBox="1">
            <a:spLocks noGrp="1"/>
          </p:cNvSpPr>
          <p:nvPr>
            <p:ph type="subTitle" idx="4294967295"/>
          </p:nvPr>
        </p:nvSpPr>
        <p:spPr>
          <a:xfrm>
            <a:off x="267800" y="828425"/>
            <a:ext cx="8034000" cy="2901300"/>
          </a:xfrm>
          <a:prstGeom prst="rect">
            <a:avLst/>
          </a:prstGeom>
        </p:spPr>
        <p:txBody>
          <a:bodyPr spcFirstLastPara="1" wrap="square" lIns="91425" tIns="91425" rIns="91425" bIns="91425" anchor="t" anchorCtr="0">
            <a:noAutofit/>
          </a:bodyPr>
          <a:lstStyle/>
          <a:p>
            <a:pPr marL="1371600" lvl="0" indent="0" algn="l" rtl="0">
              <a:lnSpc>
                <a:spcPct val="115000"/>
              </a:lnSpc>
              <a:spcBef>
                <a:spcPts val="1200"/>
              </a:spcBef>
              <a:spcAft>
                <a:spcPts val="0"/>
              </a:spcAft>
              <a:buNone/>
            </a:pPr>
            <a:endParaRPr sz="1500">
              <a:solidFill>
                <a:srgbClr val="0B5394"/>
              </a:solidFill>
            </a:endParaRPr>
          </a:p>
          <a:p>
            <a:pPr marL="0" lvl="0" indent="0" algn="l" rtl="0">
              <a:spcBef>
                <a:spcPts val="1200"/>
              </a:spcBef>
              <a:spcAft>
                <a:spcPts val="1600"/>
              </a:spcAft>
              <a:buNone/>
            </a:pPr>
            <a:endParaRPr sz="1500">
              <a:solidFill>
                <a:srgbClr val="0B5394"/>
              </a:solidFill>
            </a:endParaRPr>
          </a:p>
        </p:txBody>
      </p:sp>
      <p:sp>
        <p:nvSpPr>
          <p:cNvPr id="1544" name="Google Shape;1544;p76"/>
          <p:cNvSpPr txBox="1">
            <a:spLocks noGrp="1"/>
          </p:cNvSpPr>
          <p:nvPr>
            <p:ph type="title"/>
          </p:nvPr>
        </p:nvSpPr>
        <p:spPr>
          <a:xfrm>
            <a:off x="685650" y="319475"/>
            <a:ext cx="4604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plan</a:t>
            </a:r>
            <a:endParaRPr/>
          </a:p>
          <a:p>
            <a:pPr marL="0" lvl="0" indent="0" algn="l" rtl="0">
              <a:spcBef>
                <a:spcPts val="0"/>
              </a:spcBef>
              <a:spcAft>
                <a:spcPts val="0"/>
              </a:spcAft>
              <a:buNone/>
            </a:pPr>
            <a:endParaRPr/>
          </a:p>
        </p:txBody>
      </p:sp>
      <p:sp>
        <p:nvSpPr>
          <p:cNvPr id="1545" name="Google Shape;1545;p76"/>
          <p:cNvSpPr txBox="1">
            <a:spLocks noGrp="1"/>
          </p:cNvSpPr>
          <p:nvPr>
            <p:ph type="body" idx="1"/>
          </p:nvPr>
        </p:nvSpPr>
        <p:spPr>
          <a:xfrm>
            <a:off x="329600" y="986397"/>
            <a:ext cx="6872100" cy="2908527"/>
          </a:xfrm>
          <a:prstGeom prst="rect">
            <a:avLst/>
          </a:prstGeom>
        </p:spPr>
        <p:txBody>
          <a:bodyPr spcFirstLastPara="1" wrap="square" lIns="91425" tIns="91425" rIns="91425" bIns="91425" anchor="t" anchorCtr="0">
            <a:noAutofit/>
          </a:bodyPr>
          <a:lstStyle/>
          <a:p>
            <a:pPr indent="-323850">
              <a:lnSpc>
                <a:spcPct val="150000"/>
              </a:lnSpc>
              <a:buSzPts val="1500"/>
              <a:buFont typeface="Open Sans"/>
              <a:buChar char="●"/>
            </a:pPr>
            <a:r>
              <a:rPr lang="en" sz="1500" dirty="0"/>
              <a:t>Implement “Chinese Postman Problem” algorithm to help scrap collectors to find the shortest path to visit and pick all scraps in a day</a:t>
            </a:r>
            <a:endParaRPr sz="1500" dirty="0"/>
          </a:p>
          <a:p>
            <a:pPr indent="-323850">
              <a:lnSpc>
                <a:spcPct val="150000"/>
              </a:lnSpc>
              <a:buSzPts val="1500"/>
              <a:buFont typeface="Open Sans"/>
              <a:buChar char="●"/>
            </a:pPr>
            <a:r>
              <a:rPr lang="en" sz="1500" dirty="0"/>
              <a:t>Improve multi-platform application to get more user</a:t>
            </a:r>
            <a:endParaRPr sz="1500" dirty="0"/>
          </a:p>
          <a:p>
            <a:pPr indent="-323850">
              <a:lnSpc>
                <a:spcPct val="150000"/>
              </a:lnSpc>
              <a:buSzPts val="1500"/>
              <a:buFont typeface="Open Sans"/>
              <a:buChar char="●"/>
            </a:pPr>
            <a:r>
              <a:rPr lang="en" sz="1500" dirty="0"/>
              <a:t>Connect with scrap factory to help collect large amount of scraps</a:t>
            </a:r>
            <a:endParaRPr sz="1500" dirty="0"/>
          </a:p>
          <a:p>
            <a:pPr indent="-323850">
              <a:lnSpc>
                <a:spcPct val="150000"/>
              </a:lnSpc>
              <a:buSzPts val="1500"/>
              <a:buFont typeface="Open Sans"/>
              <a:buChar char="●"/>
            </a:pPr>
            <a:r>
              <a:rPr lang="en" sz="1500" dirty="0"/>
              <a:t>Improve performance of Web application and Mobile application</a:t>
            </a:r>
            <a:endParaRPr sz="1500" dirty="0"/>
          </a:p>
          <a:p>
            <a:pPr indent="-323850">
              <a:lnSpc>
                <a:spcPct val="150000"/>
              </a:lnSpc>
              <a:buSzPts val="1500"/>
              <a:buFont typeface="Open Sans"/>
              <a:buChar char="●"/>
            </a:pPr>
            <a:r>
              <a:rPr lang="en" sz="1500" dirty="0"/>
              <a:t>Implement visualization of system operation overview by charts and </a:t>
            </a:r>
            <a:r>
              <a:rPr lang="en" sz="1500" dirty="0" smtClean="0"/>
              <a:t>statistics for Administrators</a:t>
            </a:r>
            <a:endParaRPr sz="1500" dirty="0"/>
          </a:p>
        </p:txBody>
      </p:sp>
      <p:pic>
        <p:nvPicPr>
          <p:cNvPr id="1546" name="Google Shape;1546;p76"/>
          <p:cNvPicPr preferRelativeResize="0"/>
          <p:nvPr/>
        </p:nvPicPr>
        <p:blipFill>
          <a:blip r:embed="rId3">
            <a:alphaModFix/>
          </a:blip>
          <a:stretch>
            <a:fillRect/>
          </a:stretch>
        </p:blipFill>
        <p:spPr>
          <a:xfrm>
            <a:off x="6925100" y="2935550"/>
            <a:ext cx="1918749" cy="19187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45">
                                            <p:txEl>
                                              <p:pRg st="0" end="0"/>
                                            </p:txEl>
                                          </p:spTgt>
                                        </p:tgtEl>
                                        <p:attrNameLst>
                                          <p:attrName>style.visibility</p:attrName>
                                        </p:attrNameLst>
                                      </p:cBhvr>
                                      <p:to>
                                        <p:strVal val="visible"/>
                                      </p:to>
                                    </p:set>
                                    <p:anim calcmode="lin" valueType="num">
                                      <p:cBhvr additive="base">
                                        <p:cTn id="7" dur="500" fill="hold"/>
                                        <p:tgtEl>
                                          <p:spTgt spid="154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4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45">
                                            <p:txEl>
                                              <p:pRg st="1" end="1"/>
                                            </p:txEl>
                                          </p:spTgt>
                                        </p:tgtEl>
                                        <p:attrNameLst>
                                          <p:attrName>style.visibility</p:attrName>
                                        </p:attrNameLst>
                                      </p:cBhvr>
                                      <p:to>
                                        <p:strVal val="visible"/>
                                      </p:to>
                                    </p:set>
                                    <p:anim calcmode="lin" valueType="num">
                                      <p:cBhvr additive="base">
                                        <p:cTn id="13" dur="500" fill="hold"/>
                                        <p:tgtEl>
                                          <p:spTgt spid="154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4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45">
                                            <p:txEl>
                                              <p:pRg st="2" end="2"/>
                                            </p:txEl>
                                          </p:spTgt>
                                        </p:tgtEl>
                                        <p:attrNameLst>
                                          <p:attrName>style.visibility</p:attrName>
                                        </p:attrNameLst>
                                      </p:cBhvr>
                                      <p:to>
                                        <p:strVal val="visible"/>
                                      </p:to>
                                    </p:set>
                                    <p:anim calcmode="lin" valueType="num">
                                      <p:cBhvr additive="base">
                                        <p:cTn id="19" dur="500" fill="hold"/>
                                        <p:tgtEl>
                                          <p:spTgt spid="154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54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45">
                                            <p:txEl>
                                              <p:pRg st="3" end="3"/>
                                            </p:txEl>
                                          </p:spTgt>
                                        </p:tgtEl>
                                        <p:attrNameLst>
                                          <p:attrName>style.visibility</p:attrName>
                                        </p:attrNameLst>
                                      </p:cBhvr>
                                      <p:to>
                                        <p:strVal val="visible"/>
                                      </p:to>
                                    </p:set>
                                    <p:anim calcmode="lin" valueType="num">
                                      <p:cBhvr additive="base">
                                        <p:cTn id="25" dur="500" fill="hold"/>
                                        <p:tgtEl>
                                          <p:spTgt spid="154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4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45">
                                            <p:txEl>
                                              <p:pRg st="4" end="4"/>
                                            </p:txEl>
                                          </p:spTgt>
                                        </p:tgtEl>
                                        <p:attrNameLst>
                                          <p:attrName>style.visibility</p:attrName>
                                        </p:attrNameLst>
                                      </p:cBhvr>
                                      <p:to>
                                        <p:strVal val="visible"/>
                                      </p:to>
                                    </p:set>
                                    <p:anim calcmode="lin" valueType="num">
                                      <p:cBhvr additive="base">
                                        <p:cTn id="31" dur="500" fill="hold"/>
                                        <p:tgtEl>
                                          <p:spTgt spid="154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54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5"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50"/>
        <p:cNvGrpSpPr/>
        <p:nvPr/>
      </p:nvGrpSpPr>
      <p:grpSpPr>
        <a:xfrm>
          <a:off x="0" y="0"/>
          <a:ext cx="0" cy="0"/>
          <a:chOff x="0" y="0"/>
          <a:chExt cx="0" cy="0"/>
        </a:xfrm>
      </p:grpSpPr>
      <p:sp>
        <p:nvSpPr>
          <p:cNvPr id="1551" name="Google Shape;1551;p77"/>
          <p:cNvSpPr txBox="1">
            <a:spLocks noGrp="1"/>
          </p:cNvSpPr>
          <p:nvPr>
            <p:ph type="title"/>
          </p:nvPr>
        </p:nvSpPr>
        <p:spPr>
          <a:xfrm>
            <a:off x="717525" y="542750"/>
            <a:ext cx="7708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b="1"/>
              <a:t>QUESTION &amp; ANSWER</a:t>
            </a:r>
            <a:endParaRPr b="1"/>
          </a:p>
        </p:txBody>
      </p:sp>
      <p:grpSp>
        <p:nvGrpSpPr>
          <p:cNvPr id="1552" name="Google Shape;1552;p77"/>
          <p:cNvGrpSpPr/>
          <p:nvPr/>
        </p:nvGrpSpPr>
        <p:grpSpPr>
          <a:xfrm>
            <a:off x="342862" y="344863"/>
            <a:ext cx="2829548" cy="3353952"/>
            <a:chOff x="342862" y="344863"/>
            <a:chExt cx="2829548" cy="3353952"/>
          </a:xfrm>
        </p:grpSpPr>
        <p:grpSp>
          <p:nvGrpSpPr>
            <p:cNvPr id="1553" name="Google Shape;1553;p77"/>
            <p:cNvGrpSpPr/>
            <p:nvPr/>
          </p:nvGrpSpPr>
          <p:grpSpPr>
            <a:xfrm>
              <a:off x="342862" y="344863"/>
              <a:ext cx="1397069" cy="2951452"/>
              <a:chOff x="252122" y="879390"/>
              <a:chExt cx="1240736" cy="2621183"/>
            </a:xfrm>
          </p:grpSpPr>
          <p:sp>
            <p:nvSpPr>
              <p:cNvPr id="1554" name="Google Shape;1554;p77"/>
              <p:cNvSpPr/>
              <p:nvPr/>
            </p:nvSpPr>
            <p:spPr>
              <a:xfrm>
                <a:off x="843778" y="879390"/>
                <a:ext cx="147848" cy="779873"/>
              </a:xfrm>
              <a:custGeom>
                <a:avLst/>
                <a:gdLst/>
                <a:ahLst/>
                <a:cxnLst/>
                <a:rect l="l" t="t" r="r" b="b"/>
                <a:pathLst>
                  <a:path w="7550" h="39825" extrusionOk="0">
                    <a:moveTo>
                      <a:pt x="1072" y="0"/>
                    </a:moveTo>
                    <a:cubicBezTo>
                      <a:pt x="665" y="0"/>
                      <a:pt x="257" y="289"/>
                      <a:pt x="251" y="801"/>
                    </a:cubicBezTo>
                    <a:lnTo>
                      <a:pt x="1" y="39675"/>
                    </a:lnTo>
                    <a:cubicBezTo>
                      <a:pt x="185" y="39777"/>
                      <a:pt x="382" y="39824"/>
                      <a:pt x="575" y="39824"/>
                    </a:cubicBezTo>
                    <a:cubicBezTo>
                      <a:pt x="1081" y="39824"/>
                      <a:pt x="1563" y="39498"/>
                      <a:pt x="1727" y="38973"/>
                    </a:cubicBezTo>
                    <a:lnTo>
                      <a:pt x="7335" y="20208"/>
                    </a:lnTo>
                    <a:cubicBezTo>
                      <a:pt x="7549" y="19530"/>
                      <a:pt x="7537" y="18803"/>
                      <a:pt x="7323" y="18125"/>
                    </a:cubicBezTo>
                    <a:lnTo>
                      <a:pt x="1834" y="575"/>
                    </a:lnTo>
                    <a:cubicBezTo>
                      <a:pt x="1713" y="181"/>
                      <a:pt x="1393" y="0"/>
                      <a:pt x="1072" y="0"/>
                    </a:cubicBezTo>
                    <a:close/>
                  </a:path>
                </a:pathLst>
              </a:custGeom>
              <a:solidFill>
                <a:srgbClr val="3FB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7"/>
              <p:cNvSpPr/>
              <p:nvPr/>
            </p:nvSpPr>
            <p:spPr>
              <a:xfrm>
                <a:off x="252122" y="1697807"/>
                <a:ext cx="612952" cy="318235"/>
              </a:xfrm>
              <a:custGeom>
                <a:avLst/>
                <a:gdLst/>
                <a:ahLst/>
                <a:cxnLst/>
                <a:rect l="l" t="t" r="r" b="b"/>
                <a:pathLst>
                  <a:path w="31301" h="16251" extrusionOk="0">
                    <a:moveTo>
                      <a:pt x="30373" y="0"/>
                    </a:moveTo>
                    <a:cubicBezTo>
                      <a:pt x="30266" y="0"/>
                      <a:pt x="30152" y="26"/>
                      <a:pt x="30036" y="84"/>
                    </a:cubicBezTo>
                    <a:lnTo>
                      <a:pt x="32" y="15240"/>
                    </a:lnTo>
                    <a:cubicBezTo>
                      <a:pt x="1" y="15811"/>
                      <a:pt x="457" y="16250"/>
                      <a:pt x="1009" y="16250"/>
                    </a:cubicBezTo>
                    <a:cubicBezTo>
                      <a:pt x="1079" y="16250"/>
                      <a:pt x="1151" y="16243"/>
                      <a:pt x="1223" y="16229"/>
                    </a:cubicBezTo>
                    <a:lnTo>
                      <a:pt x="17773" y="12919"/>
                    </a:lnTo>
                    <a:cubicBezTo>
                      <a:pt x="18368" y="12800"/>
                      <a:pt x="18928" y="12514"/>
                      <a:pt x="19368" y="12097"/>
                    </a:cubicBezTo>
                    <a:lnTo>
                      <a:pt x="30822" y="1143"/>
                    </a:lnTo>
                    <a:cubicBezTo>
                      <a:pt x="31301" y="685"/>
                      <a:pt x="30927" y="0"/>
                      <a:pt x="30373" y="0"/>
                    </a:cubicBezTo>
                    <a:close/>
                  </a:path>
                </a:pathLst>
              </a:custGeom>
              <a:solidFill>
                <a:srgbClr val="3FB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77"/>
              <p:cNvSpPr/>
              <p:nvPr/>
            </p:nvSpPr>
            <p:spPr>
              <a:xfrm>
                <a:off x="843778" y="995787"/>
                <a:ext cx="147848" cy="663475"/>
              </a:xfrm>
              <a:custGeom>
                <a:avLst/>
                <a:gdLst/>
                <a:ahLst/>
                <a:cxnLst/>
                <a:rect l="l" t="t" r="r" b="b"/>
                <a:pathLst>
                  <a:path w="7550" h="33881" extrusionOk="0">
                    <a:moveTo>
                      <a:pt x="3513" y="1"/>
                    </a:moveTo>
                    <a:cubicBezTo>
                      <a:pt x="2477" y="2239"/>
                      <a:pt x="3084" y="5120"/>
                      <a:pt x="3620" y="7430"/>
                    </a:cubicBezTo>
                    <a:cubicBezTo>
                      <a:pt x="4216" y="9954"/>
                      <a:pt x="5156" y="12478"/>
                      <a:pt x="5323" y="15074"/>
                    </a:cubicBezTo>
                    <a:cubicBezTo>
                      <a:pt x="5609" y="19551"/>
                      <a:pt x="3275" y="23146"/>
                      <a:pt x="48" y="25802"/>
                    </a:cubicBezTo>
                    <a:lnTo>
                      <a:pt x="1" y="33731"/>
                    </a:lnTo>
                    <a:cubicBezTo>
                      <a:pt x="185" y="33833"/>
                      <a:pt x="382" y="33880"/>
                      <a:pt x="575" y="33880"/>
                    </a:cubicBezTo>
                    <a:cubicBezTo>
                      <a:pt x="1081" y="33880"/>
                      <a:pt x="1563" y="33554"/>
                      <a:pt x="1727" y="33029"/>
                    </a:cubicBezTo>
                    <a:lnTo>
                      <a:pt x="7347" y="14264"/>
                    </a:lnTo>
                    <a:cubicBezTo>
                      <a:pt x="7549" y="13586"/>
                      <a:pt x="7537" y="12859"/>
                      <a:pt x="7323" y="12181"/>
                    </a:cubicBezTo>
                    <a:lnTo>
                      <a:pt x="3513" y="1"/>
                    </a:ln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7"/>
              <p:cNvSpPr/>
              <p:nvPr/>
            </p:nvSpPr>
            <p:spPr>
              <a:xfrm>
                <a:off x="252122" y="1761214"/>
                <a:ext cx="560686" cy="254827"/>
              </a:xfrm>
              <a:custGeom>
                <a:avLst/>
                <a:gdLst/>
                <a:ahLst/>
                <a:cxnLst/>
                <a:rect l="l" t="t" r="r" b="b"/>
                <a:pathLst>
                  <a:path w="28632" h="13013" extrusionOk="0">
                    <a:moveTo>
                      <a:pt x="28631" y="1"/>
                    </a:moveTo>
                    <a:lnTo>
                      <a:pt x="28631" y="1"/>
                    </a:lnTo>
                    <a:cubicBezTo>
                      <a:pt x="26274" y="1739"/>
                      <a:pt x="21952" y="2715"/>
                      <a:pt x="20452" y="3620"/>
                    </a:cubicBezTo>
                    <a:cubicBezTo>
                      <a:pt x="19475" y="4204"/>
                      <a:pt x="18928" y="5144"/>
                      <a:pt x="18082" y="5871"/>
                    </a:cubicBezTo>
                    <a:cubicBezTo>
                      <a:pt x="17392" y="6466"/>
                      <a:pt x="16523" y="6847"/>
                      <a:pt x="15689" y="7192"/>
                    </a:cubicBezTo>
                    <a:cubicBezTo>
                      <a:pt x="13641" y="8061"/>
                      <a:pt x="11558" y="8966"/>
                      <a:pt x="9307" y="9038"/>
                    </a:cubicBezTo>
                    <a:cubicBezTo>
                      <a:pt x="9183" y="9042"/>
                      <a:pt x="9060" y="9044"/>
                      <a:pt x="8937" y="9044"/>
                    </a:cubicBezTo>
                    <a:cubicBezTo>
                      <a:pt x="8093" y="9044"/>
                      <a:pt x="7274" y="8939"/>
                      <a:pt x="6474" y="8752"/>
                    </a:cubicBezTo>
                    <a:lnTo>
                      <a:pt x="32" y="12002"/>
                    </a:lnTo>
                    <a:cubicBezTo>
                      <a:pt x="1" y="12573"/>
                      <a:pt x="457" y="13012"/>
                      <a:pt x="1009" y="13012"/>
                    </a:cubicBezTo>
                    <a:cubicBezTo>
                      <a:pt x="1079" y="13012"/>
                      <a:pt x="1151" y="13005"/>
                      <a:pt x="1223" y="12991"/>
                    </a:cubicBezTo>
                    <a:lnTo>
                      <a:pt x="17773" y="9681"/>
                    </a:lnTo>
                    <a:cubicBezTo>
                      <a:pt x="18368" y="9562"/>
                      <a:pt x="18928" y="9276"/>
                      <a:pt x="19368" y="8859"/>
                    </a:cubicBezTo>
                    <a:lnTo>
                      <a:pt x="28631" y="1"/>
                    </a:ln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7"/>
              <p:cNvSpPr/>
              <p:nvPr/>
            </p:nvSpPr>
            <p:spPr>
              <a:xfrm>
                <a:off x="931447" y="1661894"/>
                <a:ext cx="33819" cy="1838679"/>
              </a:xfrm>
              <a:custGeom>
                <a:avLst/>
                <a:gdLst/>
                <a:ahLst/>
                <a:cxnLst/>
                <a:rect l="l" t="t" r="r" b="b"/>
                <a:pathLst>
                  <a:path w="1727" h="93894" extrusionOk="0">
                    <a:moveTo>
                      <a:pt x="870" y="1"/>
                    </a:moveTo>
                    <a:cubicBezTo>
                      <a:pt x="393" y="1"/>
                      <a:pt x="1" y="394"/>
                      <a:pt x="1" y="870"/>
                    </a:cubicBezTo>
                    <a:lnTo>
                      <a:pt x="1" y="93024"/>
                    </a:lnTo>
                    <a:cubicBezTo>
                      <a:pt x="1" y="93500"/>
                      <a:pt x="393" y="93893"/>
                      <a:pt x="870" y="93893"/>
                    </a:cubicBezTo>
                    <a:cubicBezTo>
                      <a:pt x="1346" y="93893"/>
                      <a:pt x="1727" y="93500"/>
                      <a:pt x="1727" y="93024"/>
                    </a:cubicBezTo>
                    <a:lnTo>
                      <a:pt x="1727" y="870"/>
                    </a:lnTo>
                    <a:cubicBezTo>
                      <a:pt x="1727" y="394"/>
                      <a:pt x="1346" y="1"/>
                      <a:pt x="870" y="1"/>
                    </a:cubicBezTo>
                    <a:close/>
                  </a:path>
                </a:pathLst>
              </a:custGeom>
              <a:solidFill>
                <a:srgbClr val="3FB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7"/>
              <p:cNvSpPr/>
              <p:nvPr/>
            </p:nvSpPr>
            <p:spPr>
              <a:xfrm>
                <a:off x="846578" y="1622259"/>
                <a:ext cx="265813" cy="147143"/>
              </a:xfrm>
              <a:custGeom>
                <a:avLst/>
                <a:gdLst/>
                <a:ahLst/>
                <a:cxnLst/>
                <a:rect l="l" t="t" r="r" b="b"/>
                <a:pathLst>
                  <a:path w="13574" h="7514" extrusionOk="0">
                    <a:moveTo>
                      <a:pt x="3751" y="1"/>
                    </a:moveTo>
                    <a:cubicBezTo>
                      <a:pt x="1691" y="1"/>
                      <a:pt x="1" y="1691"/>
                      <a:pt x="1" y="3763"/>
                    </a:cubicBezTo>
                    <a:cubicBezTo>
                      <a:pt x="1" y="5823"/>
                      <a:pt x="1691" y="7514"/>
                      <a:pt x="3751" y="7514"/>
                    </a:cubicBezTo>
                    <a:lnTo>
                      <a:pt x="9823" y="7514"/>
                    </a:lnTo>
                    <a:cubicBezTo>
                      <a:pt x="11883" y="7514"/>
                      <a:pt x="13574" y="5823"/>
                      <a:pt x="13574" y="3763"/>
                    </a:cubicBezTo>
                    <a:cubicBezTo>
                      <a:pt x="13574" y="1691"/>
                      <a:pt x="11883" y="1"/>
                      <a:pt x="9823" y="1"/>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7"/>
              <p:cNvSpPr/>
              <p:nvPr/>
            </p:nvSpPr>
            <p:spPr>
              <a:xfrm>
                <a:off x="778726" y="1622259"/>
                <a:ext cx="163925" cy="152978"/>
              </a:xfrm>
              <a:custGeom>
                <a:avLst/>
                <a:gdLst/>
                <a:ahLst/>
                <a:cxnLst/>
                <a:rect l="l" t="t" r="r" b="b"/>
                <a:pathLst>
                  <a:path w="8371" h="7812" extrusionOk="0">
                    <a:moveTo>
                      <a:pt x="4192" y="1"/>
                    </a:moveTo>
                    <a:cubicBezTo>
                      <a:pt x="1870" y="1"/>
                      <a:pt x="1" y="1751"/>
                      <a:pt x="1" y="3906"/>
                    </a:cubicBezTo>
                    <a:cubicBezTo>
                      <a:pt x="1" y="6061"/>
                      <a:pt x="1870" y="7811"/>
                      <a:pt x="4192" y="7811"/>
                    </a:cubicBezTo>
                    <a:cubicBezTo>
                      <a:pt x="6502" y="7811"/>
                      <a:pt x="8371" y="6061"/>
                      <a:pt x="8371" y="3906"/>
                    </a:cubicBezTo>
                    <a:cubicBezTo>
                      <a:pt x="8371" y="1751"/>
                      <a:pt x="6502" y="1"/>
                      <a:pt x="4192" y="1"/>
                    </a:cubicBezTo>
                    <a:close/>
                  </a:path>
                </a:pathLst>
              </a:custGeom>
              <a:solidFill>
                <a:srgbClr val="3FB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7"/>
              <p:cNvSpPr/>
              <p:nvPr/>
            </p:nvSpPr>
            <p:spPr>
              <a:xfrm>
                <a:off x="854979" y="1690346"/>
                <a:ext cx="257412" cy="36619"/>
              </a:xfrm>
              <a:custGeom>
                <a:avLst/>
                <a:gdLst/>
                <a:ahLst/>
                <a:cxnLst/>
                <a:rect l="l" t="t" r="r" b="b"/>
                <a:pathLst>
                  <a:path w="13145" h="1870" extrusionOk="0">
                    <a:moveTo>
                      <a:pt x="941" y="0"/>
                    </a:moveTo>
                    <a:cubicBezTo>
                      <a:pt x="429" y="0"/>
                      <a:pt x="0" y="417"/>
                      <a:pt x="0" y="929"/>
                    </a:cubicBezTo>
                    <a:cubicBezTo>
                      <a:pt x="0" y="1453"/>
                      <a:pt x="429" y="1870"/>
                      <a:pt x="941" y="1870"/>
                    </a:cubicBezTo>
                    <a:lnTo>
                      <a:pt x="12204" y="1870"/>
                    </a:lnTo>
                    <a:cubicBezTo>
                      <a:pt x="12728" y="1870"/>
                      <a:pt x="13145" y="1453"/>
                      <a:pt x="13145" y="929"/>
                    </a:cubicBezTo>
                    <a:cubicBezTo>
                      <a:pt x="13145" y="417"/>
                      <a:pt x="12728" y="0"/>
                      <a:pt x="12204" y="0"/>
                    </a:cubicBezTo>
                    <a:close/>
                  </a:path>
                </a:pathLst>
              </a:custGeom>
              <a:solidFill>
                <a:srgbClr val="3FB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7"/>
              <p:cNvSpPr/>
              <p:nvPr/>
            </p:nvSpPr>
            <p:spPr>
              <a:xfrm>
                <a:off x="895318" y="1704348"/>
                <a:ext cx="597540" cy="345651"/>
              </a:xfrm>
              <a:custGeom>
                <a:avLst/>
                <a:gdLst/>
                <a:ahLst/>
                <a:cxnLst/>
                <a:rect l="l" t="t" r="r" b="b"/>
                <a:pathLst>
                  <a:path w="30514" h="17651" extrusionOk="0">
                    <a:moveTo>
                      <a:pt x="970" y="1"/>
                    </a:moveTo>
                    <a:cubicBezTo>
                      <a:pt x="439" y="1"/>
                      <a:pt x="0" y="412"/>
                      <a:pt x="0" y="964"/>
                    </a:cubicBezTo>
                    <a:lnTo>
                      <a:pt x="29242" y="17550"/>
                    </a:lnTo>
                    <a:cubicBezTo>
                      <a:pt x="29365" y="17619"/>
                      <a:pt x="29487" y="17650"/>
                      <a:pt x="29603" y="17650"/>
                    </a:cubicBezTo>
                    <a:cubicBezTo>
                      <a:pt x="30135" y="17650"/>
                      <a:pt x="30514" y="16995"/>
                      <a:pt x="30063" y="16526"/>
                    </a:cubicBezTo>
                    <a:lnTo>
                      <a:pt x="19157" y="5036"/>
                    </a:lnTo>
                    <a:cubicBezTo>
                      <a:pt x="18740" y="4596"/>
                      <a:pt x="18193" y="4274"/>
                      <a:pt x="17609" y="4131"/>
                    </a:cubicBezTo>
                    <a:lnTo>
                      <a:pt x="1238" y="35"/>
                    </a:lnTo>
                    <a:cubicBezTo>
                      <a:pt x="1147" y="12"/>
                      <a:pt x="1057" y="1"/>
                      <a:pt x="970" y="1"/>
                    </a:cubicBezTo>
                    <a:close/>
                  </a:path>
                </a:pathLst>
              </a:custGeom>
              <a:solidFill>
                <a:srgbClr val="3FB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7"/>
              <p:cNvSpPr/>
              <p:nvPr/>
            </p:nvSpPr>
            <p:spPr>
              <a:xfrm>
                <a:off x="986473" y="1721815"/>
                <a:ext cx="506384" cy="328183"/>
              </a:xfrm>
              <a:custGeom>
                <a:avLst/>
                <a:gdLst/>
                <a:ahLst/>
                <a:cxnLst/>
                <a:rect l="l" t="t" r="r" b="b"/>
                <a:pathLst>
                  <a:path w="25859" h="16759" extrusionOk="0">
                    <a:moveTo>
                      <a:pt x="0" y="1"/>
                    </a:moveTo>
                    <a:lnTo>
                      <a:pt x="0" y="1"/>
                    </a:lnTo>
                    <a:cubicBezTo>
                      <a:pt x="703" y="2406"/>
                      <a:pt x="3108" y="3370"/>
                      <a:pt x="5692" y="3906"/>
                    </a:cubicBezTo>
                    <a:cubicBezTo>
                      <a:pt x="8823" y="4549"/>
                      <a:pt x="11930" y="4858"/>
                      <a:pt x="14562" y="6847"/>
                    </a:cubicBezTo>
                    <a:cubicBezTo>
                      <a:pt x="16693" y="8454"/>
                      <a:pt x="17598" y="10550"/>
                      <a:pt x="17776" y="12788"/>
                    </a:cubicBezTo>
                    <a:lnTo>
                      <a:pt x="24587" y="16658"/>
                    </a:lnTo>
                    <a:cubicBezTo>
                      <a:pt x="24710" y="16727"/>
                      <a:pt x="24832" y="16758"/>
                      <a:pt x="24948" y="16758"/>
                    </a:cubicBezTo>
                    <a:cubicBezTo>
                      <a:pt x="25480" y="16758"/>
                      <a:pt x="25859" y="16103"/>
                      <a:pt x="25408" y="15634"/>
                    </a:cubicBezTo>
                    <a:lnTo>
                      <a:pt x="14502" y="4144"/>
                    </a:lnTo>
                    <a:cubicBezTo>
                      <a:pt x="14085" y="3704"/>
                      <a:pt x="13538" y="3382"/>
                      <a:pt x="12954" y="3239"/>
                    </a:cubicBezTo>
                    <a:lnTo>
                      <a:pt x="0" y="1"/>
                    </a:ln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4" name="Google Shape;1564;p77"/>
            <p:cNvGrpSpPr/>
            <p:nvPr/>
          </p:nvGrpSpPr>
          <p:grpSpPr>
            <a:xfrm>
              <a:off x="2095699" y="1042084"/>
              <a:ext cx="1076711" cy="2274662"/>
              <a:chOff x="252122" y="879390"/>
              <a:chExt cx="1240736" cy="2621183"/>
            </a:xfrm>
          </p:grpSpPr>
          <p:sp>
            <p:nvSpPr>
              <p:cNvPr id="1565" name="Google Shape;1565;p77"/>
              <p:cNvSpPr/>
              <p:nvPr/>
            </p:nvSpPr>
            <p:spPr>
              <a:xfrm>
                <a:off x="843778" y="879390"/>
                <a:ext cx="147848" cy="779873"/>
              </a:xfrm>
              <a:custGeom>
                <a:avLst/>
                <a:gdLst/>
                <a:ahLst/>
                <a:cxnLst/>
                <a:rect l="l" t="t" r="r" b="b"/>
                <a:pathLst>
                  <a:path w="7550" h="39825" extrusionOk="0">
                    <a:moveTo>
                      <a:pt x="1072" y="0"/>
                    </a:moveTo>
                    <a:cubicBezTo>
                      <a:pt x="665" y="0"/>
                      <a:pt x="257" y="289"/>
                      <a:pt x="251" y="801"/>
                    </a:cubicBezTo>
                    <a:lnTo>
                      <a:pt x="1" y="39675"/>
                    </a:lnTo>
                    <a:cubicBezTo>
                      <a:pt x="185" y="39777"/>
                      <a:pt x="382" y="39824"/>
                      <a:pt x="575" y="39824"/>
                    </a:cubicBezTo>
                    <a:cubicBezTo>
                      <a:pt x="1081" y="39824"/>
                      <a:pt x="1563" y="39498"/>
                      <a:pt x="1727" y="38973"/>
                    </a:cubicBezTo>
                    <a:lnTo>
                      <a:pt x="7335" y="20208"/>
                    </a:lnTo>
                    <a:cubicBezTo>
                      <a:pt x="7549" y="19530"/>
                      <a:pt x="7537" y="18803"/>
                      <a:pt x="7323" y="18125"/>
                    </a:cubicBezTo>
                    <a:lnTo>
                      <a:pt x="1834" y="575"/>
                    </a:lnTo>
                    <a:cubicBezTo>
                      <a:pt x="1713" y="181"/>
                      <a:pt x="1393" y="0"/>
                      <a:pt x="1072" y="0"/>
                    </a:cubicBezTo>
                    <a:close/>
                  </a:path>
                </a:pathLst>
              </a:custGeom>
              <a:solidFill>
                <a:srgbClr val="3FB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7"/>
              <p:cNvSpPr/>
              <p:nvPr/>
            </p:nvSpPr>
            <p:spPr>
              <a:xfrm>
                <a:off x="252122" y="1697807"/>
                <a:ext cx="612952" cy="318235"/>
              </a:xfrm>
              <a:custGeom>
                <a:avLst/>
                <a:gdLst/>
                <a:ahLst/>
                <a:cxnLst/>
                <a:rect l="l" t="t" r="r" b="b"/>
                <a:pathLst>
                  <a:path w="31301" h="16251" extrusionOk="0">
                    <a:moveTo>
                      <a:pt x="30373" y="0"/>
                    </a:moveTo>
                    <a:cubicBezTo>
                      <a:pt x="30266" y="0"/>
                      <a:pt x="30152" y="26"/>
                      <a:pt x="30036" y="84"/>
                    </a:cubicBezTo>
                    <a:lnTo>
                      <a:pt x="32" y="15240"/>
                    </a:lnTo>
                    <a:cubicBezTo>
                      <a:pt x="1" y="15811"/>
                      <a:pt x="457" y="16250"/>
                      <a:pt x="1009" y="16250"/>
                    </a:cubicBezTo>
                    <a:cubicBezTo>
                      <a:pt x="1079" y="16250"/>
                      <a:pt x="1151" y="16243"/>
                      <a:pt x="1223" y="16229"/>
                    </a:cubicBezTo>
                    <a:lnTo>
                      <a:pt x="17773" y="12919"/>
                    </a:lnTo>
                    <a:cubicBezTo>
                      <a:pt x="18368" y="12800"/>
                      <a:pt x="18928" y="12514"/>
                      <a:pt x="19368" y="12097"/>
                    </a:cubicBezTo>
                    <a:lnTo>
                      <a:pt x="30822" y="1143"/>
                    </a:lnTo>
                    <a:cubicBezTo>
                      <a:pt x="31301" y="685"/>
                      <a:pt x="30927" y="0"/>
                      <a:pt x="30373" y="0"/>
                    </a:cubicBezTo>
                    <a:close/>
                  </a:path>
                </a:pathLst>
              </a:custGeom>
              <a:solidFill>
                <a:srgbClr val="3FB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7"/>
              <p:cNvSpPr/>
              <p:nvPr/>
            </p:nvSpPr>
            <p:spPr>
              <a:xfrm>
                <a:off x="843778" y="995787"/>
                <a:ext cx="147848" cy="663475"/>
              </a:xfrm>
              <a:custGeom>
                <a:avLst/>
                <a:gdLst/>
                <a:ahLst/>
                <a:cxnLst/>
                <a:rect l="l" t="t" r="r" b="b"/>
                <a:pathLst>
                  <a:path w="7550" h="33881" extrusionOk="0">
                    <a:moveTo>
                      <a:pt x="3513" y="1"/>
                    </a:moveTo>
                    <a:cubicBezTo>
                      <a:pt x="2477" y="2239"/>
                      <a:pt x="3084" y="5120"/>
                      <a:pt x="3620" y="7430"/>
                    </a:cubicBezTo>
                    <a:cubicBezTo>
                      <a:pt x="4216" y="9954"/>
                      <a:pt x="5156" y="12478"/>
                      <a:pt x="5323" y="15074"/>
                    </a:cubicBezTo>
                    <a:cubicBezTo>
                      <a:pt x="5609" y="19551"/>
                      <a:pt x="3275" y="23146"/>
                      <a:pt x="48" y="25802"/>
                    </a:cubicBezTo>
                    <a:lnTo>
                      <a:pt x="1" y="33731"/>
                    </a:lnTo>
                    <a:cubicBezTo>
                      <a:pt x="185" y="33833"/>
                      <a:pt x="382" y="33880"/>
                      <a:pt x="575" y="33880"/>
                    </a:cubicBezTo>
                    <a:cubicBezTo>
                      <a:pt x="1081" y="33880"/>
                      <a:pt x="1563" y="33554"/>
                      <a:pt x="1727" y="33029"/>
                    </a:cubicBezTo>
                    <a:lnTo>
                      <a:pt x="7347" y="14264"/>
                    </a:lnTo>
                    <a:cubicBezTo>
                      <a:pt x="7549" y="13586"/>
                      <a:pt x="7537" y="12859"/>
                      <a:pt x="7323" y="12181"/>
                    </a:cubicBezTo>
                    <a:lnTo>
                      <a:pt x="3513" y="1"/>
                    </a:ln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7"/>
              <p:cNvSpPr/>
              <p:nvPr/>
            </p:nvSpPr>
            <p:spPr>
              <a:xfrm>
                <a:off x="252122" y="1761214"/>
                <a:ext cx="560686" cy="254827"/>
              </a:xfrm>
              <a:custGeom>
                <a:avLst/>
                <a:gdLst/>
                <a:ahLst/>
                <a:cxnLst/>
                <a:rect l="l" t="t" r="r" b="b"/>
                <a:pathLst>
                  <a:path w="28632" h="13013" extrusionOk="0">
                    <a:moveTo>
                      <a:pt x="28631" y="1"/>
                    </a:moveTo>
                    <a:lnTo>
                      <a:pt x="28631" y="1"/>
                    </a:lnTo>
                    <a:cubicBezTo>
                      <a:pt x="26274" y="1739"/>
                      <a:pt x="21952" y="2715"/>
                      <a:pt x="20452" y="3620"/>
                    </a:cubicBezTo>
                    <a:cubicBezTo>
                      <a:pt x="19475" y="4204"/>
                      <a:pt x="18928" y="5144"/>
                      <a:pt x="18082" y="5871"/>
                    </a:cubicBezTo>
                    <a:cubicBezTo>
                      <a:pt x="17392" y="6466"/>
                      <a:pt x="16523" y="6847"/>
                      <a:pt x="15689" y="7192"/>
                    </a:cubicBezTo>
                    <a:cubicBezTo>
                      <a:pt x="13641" y="8061"/>
                      <a:pt x="11558" y="8966"/>
                      <a:pt x="9307" y="9038"/>
                    </a:cubicBezTo>
                    <a:cubicBezTo>
                      <a:pt x="9183" y="9042"/>
                      <a:pt x="9060" y="9044"/>
                      <a:pt x="8937" y="9044"/>
                    </a:cubicBezTo>
                    <a:cubicBezTo>
                      <a:pt x="8093" y="9044"/>
                      <a:pt x="7274" y="8939"/>
                      <a:pt x="6474" y="8752"/>
                    </a:cubicBezTo>
                    <a:lnTo>
                      <a:pt x="32" y="12002"/>
                    </a:lnTo>
                    <a:cubicBezTo>
                      <a:pt x="1" y="12573"/>
                      <a:pt x="457" y="13012"/>
                      <a:pt x="1009" y="13012"/>
                    </a:cubicBezTo>
                    <a:cubicBezTo>
                      <a:pt x="1079" y="13012"/>
                      <a:pt x="1151" y="13005"/>
                      <a:pt x="1223" y="12991"/>
                    </a:cubicBezTo>
                    <a:lnTo>
                      <a:pt x="17773" y="9681"/>
                    </a:lnTo>
                    <a:cubicBezTo>
                      <a:pt x="18368" y="9562"/>
                      <a:pt x="18928" y="9276"/>
                      <a:pt x="19368" y="8859"/>
                    </a:cubicBezTo>
                    <a:lnTo>
                      <a:pt x="28631" y="1"/>
                    </a:ln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7"/>
              <p:cNvSpPr/>
              <p:nvPr/>
            </p:nvSpPr>
            <p:spPr>
              <a:xfrm>
                <a:off x="931447" y="1661894"/>
                <a:ext cx="33819" cy="1838679"/>
              </a:xfrm>
              <a:custGeom>
                <a:avLst/>
                <a:gdLst/>
                <a:ahLst/>
                <a:cxnLst/>
                <a:rect l="l" t="t" r="r" b="b"/>
                <a:pathLst>
                  <a:path w="1727" h="93894" extrusionOk="0">
                    <a:moveTo>
                      <a:pt x="870" y="1"/>
                    </a:moveTo>
                    <a:cubicBezTo>
                      <a:pt x="393" y="1"/>
                      <a:pt x="1" y="394"/>
                      <a:pt x="1" y="870"/>
                    </a:cubicBezTo>
                    <a:lnTo>
                      <a:pt x="1" y="93024"/>
                    </a:lnTo>
                    <a:cubicBezTo>
                      <a:pt x="1" y="93500"/>
                      <a:pt x="393" y="93893"/>
                      <a:pt x="870" y="93893"/>
                    </a:cubicBezTo>
                    <a:cubicBezTo>
                      <a:pt x="1346" y="93893"/>
                      <a:pt x="1727" y="93500"/>
                      <a:pt x="1727" y="93024"/>
                    </a:cubicBezTo>
                    <a:lnTo>
                      <a:pt x="1727" y="870"/>
                    </a:lnTo>
                    <a:cubicBezTo>
                      <a:pt x="1727" y="394"/>
                      <a:pt x="1346" y="1"/>
                      <a:pt x="870" y="1"/>
                    </a:cubicBezTo>
                    <a:close/>
                  </a:path>
                </a:pathLst>
              </a:custGeom>
              <a:solidFill>
                <a:srgbClr val="3FB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7"/>
              <p:cNvSpPr/>
              <p:nvPr/>
            </p:nvSpPr>
            <p:spPr>
              <a:xfrm>
                <a:off x="846578" y="1622259"/>
                <a:ext cx="265813" cy="147143"/>
              </a:xfrm>
              <a:custGeom>
                <a:avLst/>
                <a:gdLst/>
                <a:ahLst/>
                <a:cxnLst/>
                <a:rect l="l" t="t" r="r" b="b"/>
                <a:pathLst>
                  <a:path w="13574" h="7514" extrusionOk="0">
                    <a:moveTo>
                      <a:pt x="3751" y="1"/>
                    </a:moveTo>
                    <a:cubicBezTo>
                      <a:pt x="1691" y="1"/>
                      <a:pt x="1" y="1691"/>
                      <a:pt x="1" y="3763"/>
                    </a:cubicBezTo>
                    <a:cubicBezTo>
                      <a:pt x="1" y="5823"/>
                      <a:pt x="1691" y="7514"/>
                      <a:pt x="3751" y="7514"/>
                    </a:cubicBezTo>
                    <a:lnTo>
                      <a:pt x="9823" y="7514"/>
                    </a:lnTo>
                    <a:cubicBezTo>
                      <a:pt x="11883" y="7514"/>
                      <a:pt x="13574" y="5823"/>
                      <a:pt x="13574" y="3763"/>
                    </a:cubicBezTo>
                    <a:cubicBezTo>
                      <a:pt x="13574" y="1691"/>
                      <a:pt x="11883" y="1"/>
                      <a:pt x="9823" y="1"/>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7"/>
              <p:cNvSpPr/>
              <p:nvPr/>
            </p:nvSpPr>
            <p:spPr>
              <a:xfrm>
                <a:off x="778726" y="1622259"/>
                <a:ext cx="163925" cy="152978"/>
              </a:xfrm>
              <a:custGeom>
                <a:avLst/>
                <a:gdLst/>
                <a:ahLst/>
                <a:cxnLst/>
                <a:rect l="l" t="t" r="r" b="b"/>
                <a:pathLst>
                  <a:path w="8371" h="7812" extrusionOk="0">
                    <a:moveTo>
                      <a:pt x="4192" y="1"/>
                    </a:moveTo>
                    <a:cubicBezTo>
                      <a:pt x="1870" y="1"/>
                      <a:pt x="1" y="1751"/>
                      <a:pt x="1" y="3906"/>
                    </a:cubicBezTo>
                    <a:cubicBezTo>
                      <a:pt x="1" y="6061"/>
                      <a:pt x="1870" y="7811"/>
                      <a:pt x="4192" y="7811"/>
                    </a:cubicBezTo>
                    <a:cubicBezTo>
                      <a:pt x="6502" y="7811"/>
                      <a:pt x="8371" y="6061"/>
                      <a:pt x="8371" y="3906"/>
                    </a:cubicBezTo>
                    <a:cubicBezTo>
                      <a:pt x="8371" y="1751"/>
                      <a:pt x="6502" y="1"/>
                      <a:pt x="4192" y="1"/>
                    </a:cubicBezTo>
                    <a:close/>
                  </a:path>
                </a:pathLst>
              </a:custGeom>
              <a:solidFill>
                <a:srgbClr val="3FB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7"/>
              <p:cNvSpPr/>
              <p:nvPr/>
            </p:nvSpPr>
            <p:spPr>
              <a:xfrm>
                <a:off x="854979" y="1690346"/>
                <a:ext cx="257412" cy="36619"/>
              </a:xfrm>
              <a:custGeom>
                <a:avLst/>
                <a:gdLst/>
                <a:ahLst/>
                <a:cxnLst/>
                <a:rect l="l" t="t" r="r" b="b"/>
                <a:pathLst>
                  <a:path w="13145" h="1870" extrusionOk="0">
                    <a:moveTo>
                      <a:pt x="941" y="0"/>
                    </a:moveTo>
                    <a:cubicBezTo>
                      <a:pt x="429" y="0"/>
                      <a:pt x="0" y="417"/>
                      <a:pt x="0" y="929"/>
                    </a:cubicBezTo>
                    <a:cubicBezTo>
                      <a:pt x="0" y="1453"/>
                      <a:pt x="429" y="1870"/>
                      <a:pt x="941" y="1870"/>
                    </a:cubicBezTo>
                    <a:lnTo>
                      <a:pt x="12204" y="1870"/>
                    </a:lnTo>
                    <a:cubicBezTo>
                      <a:pt x="12728" y="1870"/>
                      <a:pt x="13145" y="1453"/>
                      <a:pt x="13145" y="929"/>
                    </a:cubicBezTo>
                    <a:cubicBezTo>
                      <a:pt x="13145" y="417"/>
                      <a:pt x="12728" y="0"/>
                      <a:pt x="12204" y="0"/>
                    </a:cubicBezTo>
                    <a:close/>
                  </a:path>
                </a:pathLst>
              </a:custGeom>
              <a:solidFill>
                <a:srgbClr val="3FB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7"/>
              <p:cNvSpPr/>
              <p:nvPr/>
            </p:nvSpPr>
            <p:spPr>
              <a:xfrm>
                <a:off x="895318" y="1704348"/>
                <a:ext cx="597540" cy="345651"/>
              </a:xfrm>
              <a:custGeom>
                <a:avLst/>
                <a:gdLst/>
                <a:ahLst/>
                <a:cxnLst/>
                <a:rect l="l" t="t" r="r" b="b"/>
                <a:pathLst>
                  <a:path w="30514" h="17651" extrusionOk="0">
                    <a:moveTo>
                      <a:pt x="970" y="1"/>
                    </a:moveTo>
                    <a:cubicBezTo>
                      <a:pt x="439" y="1"/>
                      <a:pt x="0" y="412"/>
                      <a:pt x="0" y="964"/>
                    </a:cubicBezTo>
                    <a:lnTo>
                      <a:pt x="29242" y="17550"/>
                    </a:lnTo>
                    <a:cubicBezTo>
                      <a:pt x="29365" y="17619"/>
                      <a:pt x="29487" y="17650"/>
                      <a:pt x="29603" y="17650"/>
                    </a:cubicBezTo>
                    <a:cubicBezTo>
                      <a:pt x="30135" y="17650"/>
                      <a:pt x="30514" y="16995"/>
                      <a:pt x="30063" y="16526"/>
                    </a:cubicBezTo>
                    <a:lnTo>
                      <a:pt x="19157" y="5036"/>
                    </a:lnTo>
                    <a:cubicBezTo>
                      <a:pt x="18740" y="4596"/>
                      <a:pt x="18193" y="4274"/>
                      <a:pt x="17609" y="4131"/>
                    </a:cubicBezTo>
                    <a:lnTo>
                      <a:pt x="1238" y="35"/>
                    </a:lnTo>
                    <a:cubicBezTo>
                      <a:pt x="1147" y="12"/>
                      <a:pt x="1057" y="1"/>
                      <a:pt x="970" y="1"/>
                    </a:cubicBezTo>
                    <a:close/>
                  </a:path>
                </a:pathLst>
              </a:custGeom>
              <a:solidFill>
                <a:srgbClr val="3FB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7"/>
              <p:cNvSpPr/>
              <p:nvPr/>
            </p:nvSpPr>
            <p:spPr>
              <a:xfrm>
                <a:off x="986473" y="1721815"/>
                <a:ext cx="506384" cy="328183"/>
              </a:xfrm>
              <a:custGeom>
                <a:avLst/>
                <a:gdLst/>
                <a:ahLst/>
                <a:cxnLst/>
                <a:rect l="l" t="t" r="r" b="b"/>
                <a:pathLst>
                  <a:path w="25859" h="16759" extrusionOk="0">
                    <a:moveTo>
                      <a:pt x="0" y="1"/>
                    </a:moveTo>
                    <a:lnTo>
                      <a:pt x="0" y="1"/>
                    </a:lnTo>
                    <a:cubicBezTo>
                      <a:pt x="703" y="2406"/>
                      <a:pt x="3108" y="3370"/>
                      <a:pt x="5692" y="3906"/>
                    </a:cubicBezTo>
                    <a:cubicBezTo>
                      <a:pt x="8823" y="4549"/>
                      <a:pt x="11930" y="4858"/>
                      <a:pt x="14562" y="6847"/>
                    </a:cubicBezTo>
                    <a:cubicBezTo>
                      <a:pt x="16693" y="8454"/>
                      <a:pt x="17598" y="10550"/>
                      <a:pt x="17776" y="12788"/>
                    </a:cubicBezTo>
                    <a:lnTo>
                      <a:pt x="24587" y="16658"/>
                    </a:lnTo>
                    <a:cubicBezTo>
                      <a:pt x="24710" y="16727"/>
                      <a:pt x="24832" y="16758"/>
                      <a:pt x="24948" y="16758"/>
                    </a:cubicBezTo>
                    <a:cubicBezTo>
                      <a:pt x="25480" y="16758"/>
                      <a:pt x="25859" y="16103"/>
                      <a:pt x="25408" y="15634"/>
                    </a:cubicBezTo>
                    <a:lnTo>
                      <a:pt x="14502" y="4144"/>
                    </a:lnTo>
                    <a:cubicBezTo>
                      <a:pt x="14085" y="3704"/>
                      <a:pt x="13538" y="3382"/>
                      <a:pt x="12954" y="3239"/>
                    </a:cubicBezTo>
                    <a:lnTo>
                      <a:pt x="0" y="1"/>
                    </a:ln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77"/>
            <p:cNvGrpSpPr/>
            <p:nvPr/>
          </p:nvGrpSpPr>
          <p:grpSpPr>
            <a:xfrm>
              <a:off x="1342701" y="1585618"/>
              <a:ext cx="1000282" cy="2113197"/>
              <a:chOff x="252122" y="879390"/>
              <a:chExt cx="1240736" cy="2621183"/>
            </a:xfrm>
          </p:grpSpPr>
          <p:sp>
            <p:nvSpPr>
              <p:cNvPr id="1576" name="Google Shape;1576;p77"/>
              <p:cNvSpPr/>
              <p:nvPr/>
            </p:nvSpPr>
            <p:spPr>
              <a:xfrm>
                <a:off x="843778" y="879390"/>
                <a:ext cx="147848" cy="779873"/>
              </a:xfrm>
              <a:custGeom>
                <a:avLst/>
                <a:gdLst/>
                <a:ahLst/>
                <a:cxnLst/>
                <a:rect l="l" t="t" r="r" b="b"/>
                <a:pathLst>
                  <a:path w="7550" h="39825" extrusionOk="0">
                    <a:moveTo>
                      <a:pt x="1072" y="0"/>
                    </a:moveTo>
                    <a:cubicBezTo>
                      <a:pt x="665" y="0"/>
                      <a:pt x="257" y="289"/>
                      <a:pt x="251" y="801"/>
                    </a:cubicBezTo>
                    <a:lnTo>
                      <a:pt x="1" y="39675"/>
                    </a:lnTo>
                    <a:cubicBezTo>
                      <a:pt x="185" y="39777"/>
                      <a:pt x="382" y="39824"/>
                      <a:pt x="575" y="39824"/>
                    </a:cubicBezTo>
                    <a:cubicBezTo>
                      <a:pt x="1081" y="39824"/>
                      <a:pt x="1563" y="39498"/>
                      <a:pt x="1727" y="38973"/>
                    </a:cubicBezTo>
                    <a:lnTo>
                      <a:pt x="7335" y="20208"/>
                    </a:lnTo>
                    <a:cubicBezTo>
                      <a:pt x="7549" y="19530"/>
                      <a:pt x="7537" y="18803"/>
                      <a:pt x="7323" y="18125"/>
                    </a:cubicBezTo>
                    <a:lnTo>
                      <a:pt x="1834" y="575"/>
                    </a:lnTo>
                    <a:cubicBezTo>
                      <a:pt x="1713" y="181"/>
                      <a:pt x="1393" y="0"/>
                      <a:pt x="1072" y="0"/>
                    </a:cubicBezTo>
                    <a:close/>
                  </a:path>
                </a:pathLst>
              </a:custGeom>
              <a:solidFill>
                <a:srgbClr val="3FB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7"/>
              <p:cNvSpPr/>
              <p:nvPr/>
            </p:nvSpPr>
            <p:spPr>
              <a:xfrm>
                <a:off x="252122" y="1697807"/>
                <a:ext cx="612952" cy="318235"/>
              </a:xfrm>
              <a:custGeom>
                <a:avLst/>
                <a:gdLst/>
                <a:ahLst/>
                <a:cxnLst/>
                <a:rect l="l" t="t" r="r" b="b"/>
                <a:pathLst>
                  <a:path w="31301" h="16251" extrusionOk="0">
                    <a:moveTo>
                      <a:pt x="30373" y="0"/>
                    </a:moveTo>
                    <a:cubicBezTo>
                      <a:pt x="30266" y="0"/>
                      <a:pt x="30152" y="26"/>
                      <a:pt x="30036" y="84"/>
                    </a:cubicBezTo>
                    <a:lnTo>
                      <a:pt x="32" y="15240"/>
                    </a:lnTo>
                    <a:cubicBezTo>
                      <a:pt x="1" y="15811"/>
                      <a:pt x="457" y="16250"/>
                      <a:pt x="1009" y="16250"/>
                    </a:cubicBezTo>
                    <a:cubicBezTo>
                      <a:pt x="1079" y="16250"/>
                      <a:pt x="1151" y="16243"/>
                      <a:pt x="1223" y="16229"/>
                    </a:cubicBezTo>
                    <a:lnTo>
                      <a:pt x="17773" y="12919"/>
                    </a:lnTo>
                    <a:cubicBezTo>
                      <a:pt x="18368" y="12800"/>
                      <a:pt x="18928" y="12514"/>
                      <a:pt x="19368" y="12097"/>
                    </a:cubicBezTo>
                    <a:lnTo>
                      <a:pt x="30822" y="1143"/>
                    </a:lnTo>
                    <a:cubicBezTo>
                      <a:pt x="31301" y="685"/>
                      <a:pt x="30927" y="0"/>
                      <a:pt x="30373" y="0"/>
                    </a:cubicBezTo>
                    <a:close/>
                  </a:path>
                </a:pathLst>
              </a:custGeom>
              <a:solidFill>
                <a:srgbClr val="3FB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7"/>
              <p:cNvSpPr/>
              <p:nvPr/>
            </p:nvSpPr>
            <p:spPr>
              <a:xfrm>
                <a:off x="843778" y="995787"/>
                <a:ext cx="147848" cy="663475"/>
              </a:xfrm>
              <a:custGeom>
                <a:avLst/>
                <a:gdLst/>
                <a:ahLst/>
                <a:cxnLst/>
                <a:rect l="l" t="t" r="r" b="b"/>
                <a:pathLst>
                  <a:path w="7550" h="33881" extrusionOk="0">
                    <a:moveTo>
                      <a:pt x="3513" y="1"/>
                    </a:moveTo>
                    <a:cubicBezTo>
                      <a:pt x="2477" y="2239"/>
                      <a:pt x="3084" y="5120"/>
                      <a:pt x="3620" y="7430"/>
                    </a:cubicBezTo>
                    <a:cubicBezTo>
                      <a:pt x="4216" y="9954"/>
                      <a:pt x="5156" y="12478"/>
                      <a:pt x="5323" y="15074"/>
                    </a:cubicBezTo>
                    <a:cubicBezTo>
                      <a:pt x="5609" y="19551"/>
                      <a:pt x="3275" y="23146"/>
                      <a:pt x="48" y="25802"/>
                    </a:cubicBezTo>
                    <a:lnTo>
                      <a:pt x="1" y="33731"/>
                    </a:lnTo>
                    <a:cubicBezTo>
                      <a:pt x="185" y="33833"/>
                      <a:pt x="382" y="33880"/>
                      <a:pt x="575" y="33880"/>
                    </a:cubicBezTo>
                    <a:cubicBezTo>
                      <a:pt x="1081" y="33880"/>
                      <a:pt x="1563" y="33554"/>
                      <a:pt x="1727" y="33029"/>
                    </a:cubicBezTo>
                    <a:lnTo>
                      <a:pt x="7347" y="14264"/>
                    </a:lnTo>
                    <a:cubicBezTo>
                      <a:pt x="7549" y="13586"/>
                      <a:pt x="7537" y="12859"/>
                      <a:pt x="7323" y="12181"/>
                    </a:cubicBezTo>
                    <a:lnTo>
                      <a:pt x="3513" y="1"/>
                    </a:ln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7"/>
              <p:cNvSpPr/>
              <p:nvPr/>
            </p:nvSpPr>
            <p:spPr>
              <a:xfrm>
                <a:off x="252122" y="1761214"/>
                <a:ext cx="560686" cy="254827"/>
              </a:xfrm>
              <a:custGeom>
                <a:avLst/>
                <a:gdLst/>
                <a:ahLst/>
                <a:cxnLst/>
                <a:rect l="l" t="t" r="r" b="b"/>
                <a:pathLst>
                  <a:path w="28632" h="13013" extrusionOk="0">
                    <a:moveTo>
                      <a:pt x="28631" y="1"/>
                    </a:moveTo>
                    <a:lnTo>
                      <a:pt x="28631" y="1"/>
                    </a:lnTo>
                    <a:cubicBezTo>
                      <a:pt x="26274" y="1739"/>
                      <a:pt x="21952" y="2715"/>
                      <a:pt x="20452" y="3620"/>
                    </a:cubicBezTo>
                    <a:cubicBezTo>
                      <a:pt x="19475" y="4204"/>
                      <a:pt x="18928" y="5144"/>
                      <a:pt x="18082" y="5871"/>
                    </a:cubicBezTo>
                    <a:cubicBezTo>
                      <a:pt x="17392" y="6466"/>
                      <a:pt x="16523" y="6847"/>
                      <a:pt x="15689" y="7192"/>
                    </a:cubicBezTo>
                    <a:cubicBezTo>
                      <a:pt x="13641" y="8061"/>
                      <a:pt x="11558" y="8966"/>
                      <a:pt x="9307" y="9038"/>
                    </a:cubicBezTo>
                    <a:cubicBezTo>
                      <a:pt x="9183" y="9042"/>
                      <a:pt x="9060" y="9044"/>
                      <a:pt x="8937" y="9044"/>
                    </a:cubicBezTo>
                    <a:cubicBezTo>
                      <a:pt x="8093" y="9044"/>
                      <a:pt x="7274" y="8939"/>
                      <a:pt x="6474" y="8752"/>
                    </a:cubicBezTo>
                    <a:lnTo>
                      <a:pt x="32" y="12002"/>
                    </a:lnTo>
                    <a:cubicBezTo>
                      <a:pt x="1" y="12573"/>
                      <a:pt x="457" y="13012"/>
                      <a:pt x="1009" y="13012"/>
                    </a:cubicBezTo>
                    <a:cubicBezTo>
                      <a:pt x="1079" y="13012"/>
                      <a:pt x="1151" y="13005"/>
                      <a:pt x="1223" y="12991"/>
                    </a:cubicBezTo>
                    <a:lnTo>
                      <a:pt x="17773" y="9681"/>
                    </a:lnTo>
                    <a:cubicBezTo>
                      <a:pt x="18368" y="9562"/>
                      <a:pt x="18928" y="9276"/>
                      <a:pt x="19368" y="8859"/>
                    </a:cubicBezTo>
                    <a:lnTo>
                      <a:pt x="28631" y="1"/>
                    </a:ln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7"/>
              <p:cNvSpPr/>
              <p:nvPr/>
            </p:nvSpPr>
            <p:spPr>
              <a:xfrm>
                <a:off x="931447" y="1661894"/>
                <a:ext cx="33819" cy="1838679"/>
              </a:xfrm>
              <a:custGeom>
                <a:avLst/>
                <a:gdLst/>
                <a:ahLst/>
                <a:cxnLst/>
                <a:rect l="l" t="t" r="r" b="b"/>
                <a:pathLst>
                  <a:path w="1727" h="93894" extrusionOk="0">
                    <a:moveTo>
                      <a:pt x="870" y="1"/>
                    </a:moveTo>
                    <a:cubicBezTo>
                      <a:pt x="393" y="1"/>
                      <a:pt x="1" y="394"/>
                      <a:pt x="1" y="870"/>
                    </a:cubicBezTo>
                    <a:lnTo>
                      <a:pt x="1" y="93024"/>
                    </a:lnTo>
                    <a:cubicBezTo>
                      <a:pt x="1" y="93500"/>
                      <a:pt x="393" y="93893"/>
                      <a:pt x="870" y="93893"/>
                    </a:cubicBezTo>
                    <a:cubicBezTo>
                      <a:pt x="1346" y="93893"/>
                      <a:pt x="1727" y="93500"/>
                      <a:pt x="1727" y="93024"/>
                    </a:cubicBezTo>
                    <a:lnTo>
                      <a:pt x="1727" y="870"/>
                    </a:lnTo>
                    <a:cubicBezTo>
                      <a:pt x="1727" y="394"/>
                      <a:pt x="1346" y="1"/>
                      <a:pt x="870" y="1"/>
                    </a:cubicBezTo>
                    <a:close/>
                  </a:path>
                </a:pathLst>
              </a:custGeom>
              <a:solidFill>
                <a:srgbClr val="3FB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7"/>
              <p:cNvSpPr/>
              <p:nvPr/>
            </p:nvSpPr>
            <p:spPr>
              <a:xfrm>
                <a:off x="846578" y="1622259"/>
                <a:ext cx="265813" cy="147143"/>
              </a:xfrm>
              <a:custGeom>
                <a:avLst/>
                <a:gdLst/>
                <a:ahLst/>
                <a:cxnLst/>
                <a:rect l="l" t="t" r="r" b="b"/>
                <a:pathLst>
                  <a:path w="13574" h="7514" extrusionOk="0">
                    <a:moveTo>
                      <a:pt x="3751" y="1"/>
                    </a:moveTo>
                    <a:cubicBezTo>
                      <a:pt x="1691" y="1"/>
                      <a:pt x="1" y="1691"/>
                      <a:pt x="1" y="3763"/>
                    </a:cubicBezTo>
                    <a:cubicBezTo>
                      <a:pt x="1" y="5823"/>
                      <a:pt x="1691" y="7514"/>
                      <a:pt x="3751" y="7514"/>
                    </a:cubicBezTo>
                    <a:lnTo>
                      <a:pt x="9823" y="7514"/>
                    </a:lnTo>
                    <a:cubicBezTo>
                      <a:pt x="11883" y="7514"/>
                      <a:pt x="13574" y="5823"/>
                      <a:pt x="13574" y="3763"/>
                    </a:cubicBezTo>
                    <a:cubicBezTo>
                      <a:pt x="13574" y="1691"/>
                      <a:pt x="11883" y="1"/>
                      <a:pt x="9823" y="1"/>
                    </a:cubicBez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77"/>
              <p:cNvSpPr/>
              <p:nvPr/>
            </p:nvSpPr>
            <p:spPr>
              <a:xfrm>
                <a:off x="778726" y="1622259"/>
                <a:ext cx="163925" cy="152978"/>
              </a:xfrm>
              <a:custGeom>
                <a:avLst/>
                <a:gdLst/>
                <a:ahLst/>
                <a:cxnLst/>
                <a:rect l="l" t="t" r="r" b="b"/>
                <a:pathLst>
                  <a:path w="8371" h="7812" extrusionOk="0">
                    <a:moveTo>
                      <a:pt x="4192" y="1"/>
                    </a:moveTo>
                    <a:cubicBezTo>
                      <a:pt x="1870" y="1"/>
                      <a:pt x="1" y="1751"/>
                      <a:pt x="1" y="3906"/>
                    </a:cubicBezTo>
                    <a:cubicBezTo>
                      <a:pt x="1" y="6061"/>
                      <a:pt x="1870" y="7811"/>
                      <a:pt x="4192" y="7811"/>
                    </a:cubicBezTo>
                    <a:cubicBezTo>
                      <a:pt x="6502" y="7811"/>
                      <a:pt x="8371" y="6061"/>
                      <a:pt x="8371" y="3906"/>
                    </a:cubicBezTo>
                    <a:cubicBezTo>
                      <a:pt x="8371" y="1751"/>
                      <a:pt x="6502" y="1"/>
                      <a:pt x="4192" y="1"/>
                    </a:cubicBezTo>
                    <a:close/>
                  </a:path>
                </a:pathLst>
              </a:custGeom>
              <a:solidFill>
                <a:srgbClr val="3FB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77"/>
              <p:cNvSpPr/>
              <p:nvPr/>
            </p:nvSpPr>
            <p:spPr>
              <a:xfrm>
                <a:off x="854979" y="1690346"/>
                <a:ext cx="257412" cy="36619"/>
              </a:xfrm>
              <a:custGeom>
                <a:avLst/>
                <a:gdLst/>
                <a:ahLst/>
                <a:cxnLst/>
                <a:rect l="l" t="t" r="r" b="b"/>
                <a:pathLst>
                  <a:path w="13145" h="1870" extrusionOk="0">
                    <a:moveTo>
                      <a:pt x="941" y="0"/>
                    </a:moveTo>
                    <a:cubicBezTo>
                      <a:pt x="429" y="0"/>
                      <a:pt x="0" y="417"/>
                      <a:pt x="0" y="929"/>
                    </a:cubicBezTo>
                    <a:cubicBezTo>
                      <a:pt x="0" y="1453"/>
                      <a:pt x="429" y="1870"/>
                      <a:pt x="941" y="1870"/>
                    </a:cubicBezTo>
                    <a:lnTo>
                      <a:pt x="12204" y="1870"/>
                    </a:lnTo>
                    <a:cubicBezTo>
                      <a:pt x="12728" y="1870"/>
                      <a:pt x="13145" y="1453"/>
                      <a:pt x="13145" y="929"/>
                    </a:cubicBezTo>
                    <a:cubicBezTo>
                      <a:pt x="13145" y="417"/>
                      <a:pt x="12728" y="0"/>
                      <a:pt x="12204" y="0"/>
                    </a:cubicBezTo>
                    <a:close/>
                  </a:path>
                </a:pathLst>
              </a:custGeom>
              <a:solidFill>
                <a:srgbClr val="3FB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7"/>
              <p:cNvSpPr/>
              <p:nvPr/>
            </p:nvSpPr>
            <p:spPr>
              <a:xfrm>
                <a:off x="895318" y="1704348"/>
                <a:ext cx="597540" cy="345651"/>
              </a:xfrm>
              <a:custGeom>
                <a:avLst/>
                <a:gdLst/>
                <a:ahLst/>
                <a:cxnLst/>
                <a:rect l="l" t="t" r="r" b="b"/>
                <a:pathLst>
                  <a:path w="30514" h="17651" extrusionOk="0">
                    <a:moveTo>
                      <a:pt x="970" y="1"/>
                    </a:moveTo>
                    <a:cubicBezTo>
                      <a:pt x="439" y="1"/>
                      <a:pt x="0" y="412"/>
                      <a:pt x="0" y="964"/>
                    </a:cubicBezTo>
                    <a:lnTo>
                      <a:pt x="29242" y="17550"/>
                    </a:lnTo>
                    <a:cubicBezTo>
                      <a:pt x="29365" y="17619"/>
                      <a:pt x="29487" y="17650"/>
                      <a:pt x="29603" y="17650"/>
                    </a:cubicBezTo>
                    <a:cubicBezTo>
                      <a:pt x="30135" y="17650"/>
                      <a:pt x="30514" y="16995"/>
                      <a:pt x="30063" y="16526"/>
                    </a:cubicBezTo>
                    <a:lnTo>
                      <a:pt x="19157" y="5036"/>
                    </a:lnTo>
                    <a:cubicBezTo>
                      <a:pt x="18740" y="4596"/>
                      <a:pt x="18193" y="4274"/>
                      <a:pt x="17609" y="4131"/>
                    </a:cubicBezTo>
                    <a:lnTo>
                      <a:pt x="1238" y="35"/>
                    </a:lnTo>
                    <a:cubicBezTo>
                      <a:pt x="1147" y="12"/>
                      <a:pt x="1057" y="1"/>
                      <a:pt x="970" y="1"/>
                    </a:cubicBezTo>
                    <a:close/>
                  </a:path>
                </a:pathLst>
              </a:custGeom>
              <a:solidFill>
                <a:srgbClr val="3FB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7"/>
              <p:cNvSpPr/>
              <p:nvPr/>
            </p:nvSpPr>
            <p:spPr>
              <a:xfrm>
                <a:off x="986473" y="1721815"/>
                <a:ext cx="506384" cy="328183"/>
              </a:xfrm>
              <a:custGeom>
                <a:avLst/>
                <a:gdLst/>
                <a:ahLst/>
                <a:cxnLst/>
                <a:rect l="l" t="t" r="r" b="b"/>
                <a:pathLst>
                  <a:path w="25859" h="16759" extrusionOk="0">
                    <a:moveTo>
                      <a:pt x="0" y="1"/>
                    </a:moveTo>
                    <a:lnTo>
                      <a:pt x="0" y="1"/>
                    </a:lnTo>
                    <a:cubicBezTo>
                      <a:pt x="703" y="2406"/>
                      <a:pt x="3108" y="3370"/>
                      <a:pt x="5692" y="3906"/>
                    </a:cubicBezTo>
                    <a:cubicBezTo>
                      <a:pt x="8823" y="4549"/>
                      <a:pt x="11930" y="4858"/>
                      <a:pt x="14562" y="6847"/>
                    </a:cubicBezTo>
                    <a:cubicBezTo>
                      <a:pt x="16693" y="8454"/>
                      <a:pt x="17598" y="10550"/>
                      <a:pt x="17776" y="12788"/>
                    </a:cubicBezTo>
                    <a:lnTo>
                      <a:pt x="24587" y="16658"/>
                    </a:lnTo>
                    <a:cubicBezTo>
                      <a:pt x="24710" y="16727"/>
                      <a:pt x="24832" y="16758"/>
                      <a:pt x="24948" y="16758"/>
                    </a:cubicBezTo>
                    <a:cubicBezTo>
                      <a:pt x="25480" y="16758"/>
                      <a:pt x="25859" y="16103"/>
                      <a:pt x="25408" y="15634"/>
                    </a:cubicBezTo>
                    <a:lnTo>
                      <a:pt x="14502" y="4144"/>
                    </a:lnTo>
                    <a:cubicBezTo>
                      <a:pt x="14085" y="3704"/>
                      <a:pt x="13538" y="3382"/>
                      <a:pt x="12954" y="3239"/>
                    </a:cubicBezTo>
                    <a:lnTo>
                      <a:pt x="0" y="1"/>
                    </a:lnTo>
                    <a:close/>
                  </a:path>
                </a:pathLst>
              </a:custGeom>
              <a:solidFill>
                <a:srgbClr val="9FE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89"/>
        <p:cNvGrpSpPr/>
        <p:nvPr/>
      </p:nvGrpSpPr>
      <p:grpSpPr>
        <a:xfrm>
          <a:off x="0" y="0"/>
          <a:ext cx="0" cy="0"/>
          <a:chOff x="0" y="0"/>
          <a:chExt cx="0" cy="0"/>
        </a:xfrm>
      </p:grpSpPr>
      <p:grpSp>
        <p:nvGrpSpPr>
          <p:cNvPr id="1590" name="Google Shape;1590;p78"/>
          <p:cNvGrpSpPr/>
          <p:nvPr/>
        </p:nvGrpSpPr>
        <p:grpSpPr>
          <a:xfrm flipH="1">
            <a:off x="156" y="1592437"/>
            <a:ext cx="7781497" cy="3653191"/>
            <a:chOff x="1500607" y="1029675"/>
            <a:chExt cx="6216743" cy="2918584"/>
          </a:xfrm>
        </p:grpSpPr>
        <p:sp>
          <p:nvSpPr>
            <p:cNvPr id="1591" name="Google Shape;1591;p78"/>
            <p:cNvSpPr/>
            <p:nvPr/>
          </p:nvSpPr>
          <p:spPr>
            <a:xfrm rot="-245308">
              <a:off x="1551049" y="2246812"/>
              <a:ext cx="4043257" cy="1559295"/>
            </a:xfrm>
            <a:custGeom>
              <a:avLst/>
              <a:gdLst/>
              <a:ahLst/>
              <a:cxnLst/>
              <a:rect l="l" t="t" r="r" b="b"/>
              <a:pathLst>
                <a:path w="161723" h="62369" extrusionOk="0">
                  <a:moveTo>
                    <a:pt x="81754" y="1"/>
                  </a:moveTo>
                  <a:cubicBezTo>
                    <a:pt x="78087" y="1"/>
                    <a:pt x="74357" y="653"/>
                    <a:pt x="70723" y="2028"/>
                  </a:cubicBezTo>
                  <a:cubicBezTo>
                    <a:pt x="66640" y="3576"/>
                    <a:pt x="63056" y="5897"/>
                    <a:pt x="60103" y="8755"/>
                  </a:cubicBezTo>
                  <a:cubicBezTo>
                    <a:pt x="57365" y="11410"/>
                    <a:pt x="53697" y="12839"/>
                    <a:pt x="49899" y="13017"/>
                  </a:cubicBezTo>
                  <a:cubicBezTo>
                    <a:pt x="48161" y="13100"/>
                    <a:pt x="46423" y="13458"/>
                    <a:pt x="44708" y="14101"/>
                  </a:cubicBezTo>
                  <a:cubicBezTo>
                    <a:pt x="40612" y="15648"/>
                    <a:pt x="37457" y="18625"/>
                    <a:pt x="35612" y="22244"/>
                  </a:cubicBezTo>
                  <a:cubicBezTo>
                    <a:pt x="32049" y="19635"/>
                    <a:pt x="27706" y="18182"/>
                    <a:pt x="23226" y="18182"/>
                  </a:cubicBezTo>
                  <a:cubicBezTo>
                    <a:pt x="20491" y="18182"/>
                    <a:pt x="17704" y="18724"/>
                    <a:pt x="15014" y="19875"/>
                  </a:cubicBezTo>
                  <a:cubicBezTo>
                    <a:pt x="5084" y="24114"/>
                    <a:pt x="0" y="35448"/>
                    <a:pt x="3429" y="45676"/>
                  </a:cubicBezTo>
                  <a:cubicBezTo>
                    <a:pt x="6381" y="54486"/>
                    <a:pt x="14552" y="59951"/>
                    <a:pt x="23240" y="59951"/>
                  </a:cubicBezTo>
                  <a:cubicBezTo>
                    <a:pt x="25695" y="59951"/>
                    <a:pt x="28191" y="59515"/>
                    <a:pt x="30623" y="58594"/>
                  </a:cubicBezTo>
                  <a:cubicBezTo>
                    <a:pt x="36910" y="56213"/>
                    <a:pt x="41363" y="51141"/>
                    <a:pt x="43196" y="45188"/>
                  </a:cubicBezTo>
                  <a:cubicBezTo>
                    <a:pt x="45510" y="46329"/>
                    <a:pt x="48075" y="46940"/>
                    <a:pt x="50697" y="46940"/>
                  </a:cubicBezTo>
                  <a:cubicBezTo>
                    <a:pt x="51989" y="46940"/>
                    <a:pt x="53294" y="46792"/>
                    <a:pt x="54590" y="46486"/>
                  </a:cubicBezTo>
                  <a:cubicBezTo>
                    <a:pt x="60174" y="56417"/>
                    <a:pt x="70685" y="62368"/>
                    <a:pt x="81765" y="62368"/>
                  </a:cubicBezTo>
                  <a:cubicBezTo>
                    <a:pt x="85429" y="62368"/>
                    <a:pt x="89155" y="61717"/>
                    <a:pt x="92786" y="60344"/>
                  </a:cubicBezTo>
                  <a:cubicBezTo>
                    <a:pt x="98882" y="58046"/>
                    <a:pt x="103823" y="54034"/>
                    <a:pt x="107287" y="49081"/>
                  </a:cubicBezTo>
                  <a:cubicBezTo>
                    <a:pt x="110418" y="52024"/>
                    <a:pt x="114592" y="53700"/>
                    <a:pt x="118927" y="53700"/>
                  </a:cubicBezTo>
                  <a:cubicBezTo>
                    <a:pt x="120923" y="53700"/>
                    <a:pt x="122954" y="53344"/>
                    <a:pt x="124933" y="52593"/>
                  </a:cubicBezTo>
                  <a:cubicBezTo>
                    <a:pt x="127016" y="51808"/>
                    <a:pt x="128862" y="50641"/>
                    <a:pt x="130409" y="49224"/>
                  </a:cubicBezTo>
                  <a:cubicBezTo>
                    <a:pt x="132469" y="53791"/>
                    <a:pt x="137000" y="56571"/>
                    <a:pt x="141800" y="56571"/>
                  </a:cubicBezTo>
                  <a:cubicBezTo>
                    <a:pt x="143269" y="56571"/>
                    <a:pt x="144764" y="56310"/>
                    <a:pt x="146221" y="55760"/>
                  </a:cubicBezTo>
                  <a:cubicBezTo>
                    <a:pt x="152722" y="53296"/>
                    <a:pt x="161723" y="50593"/>
                    <a:pt x="159163" y="44092"/>
                  </a:cubicBezTo>
                  <a:cubicBezTo>
                    <a:pt x="157281" y="39306"/>
                    <a:pt x="153021" y="31180"/>
                    <a:pt x="143982" y="31180"/>
                  </a:cubicBezTo>
                  <a:cubicBezTo>
                    <a:pt x="142611" y="31180"/>
                    <a:pt x="141129" y="31367"/>
                    <a:pt x="139530" y="31781"/>
                  </a:cubicBezTo>
                  <a:cubicBezTo>
                    <a:pt x="138946" y="31936"/>
                    <a:pt x="138375" y="32031"/>
                    <a:pt x="137839" y="32222"/>
                  </a:cubicBezTo>
                  <a:cubicBezTo>
                    <a:pt x="137589" y="32303"/>
                    <a:pt x="137335" y="32342"/>
                    <a:pt x="137087" y="32342"/>
                  </a:cubicBezTo>
                  <a:cubicBezTo>
                    <a:pt x="136094" y="32342"/>
                    <a:pt x="135174" y="31726"/>
                    <a:pt x="134803" y="30746"/>
                  </a:cubicBezTo>
                  <a:cubicBezTo>
                    <a:pt x="134803" y="30734"/>
                    <a:pt x="134803" y="30734"/>
                    <a:pt x="134803" y="30722"/>
                  </a:cubicBezTo>
                  <a:cubicBezTo>
                    <a:pt x="132229" y="23933"/>
                    <a:pt x="125775" y="19752"/>
                    <a:pt x="118918" y="19752"/>
                  </a:cubicBezTo>
                  <a:cubicBezTo>
                    <a:pt x="116924" y="19752"/>
                    <a:pt x="114896" y="20106"/>
                    <a:pt x="112919" y="20851"/>
                  </a:cubicBezTo>
                  <a:cubicBezTo>
                    <a:pt x="112395" y="21054"/>
                    <a:pt x="111883" y="21280"/>
                    <a:pt x="111395" y="21518"/>
                  </a:cubicBezTo>
                  <a:cubicBezTo>
                    <a:pt x="111240" y="21066"/>
                    <a:pt x="111086" y="20613"/>
                    <a:pt x="110919" y="20149"/>
                  </a:cubicBezTo>
                  <a:cubicBezTo>
                    <a:pt x="106198" y="7683"/>
                    <a:pt x="94343" y="1"/>
                    <a:pt x="81754" y="1"/>
                  </a:cubicBezTo>
                  <a:close/>
                </a:path>
              </a:pathLst>
            </a:custGeom>
            <a:solidFill>
              <a:srgbClr val="A0E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8"/>
            <p:cNvSpPr/>
            <p:nvPr/>
          </p:nvSpPr>
          <p:spPr>
            <a:xfrm>
              <a:off x="3224150" y="1029675"/>
              <a:ext cx="4493200" cy="2136025"/>
            </a:xfrm>
            <a:custGeom>
              <a:avLst/>
              <a:gdLst/>
              <a:ahLst/>
              <a:cxnLst/>
              <a:rect l="l" t="t" r="r" b="b"/>
              <a:pathLst>
                <a:path w="179728" h="85441" extrusionOk="0">
                  <a:moveTo>
                    <a:pt x="102203" y="0"/>
                  </a:moveTo>
                  <a:cubicBezTo>
                    <a:pt x="94916" y="0"/>
                    <a:pt x="87692" y="2005"/>
                    <a:pt x="81381" y="5929"/>
                  </a:cubicBezTo>
                  <a:cubicBezTo>
                    <a:pt x="76762" y="8799"/>
                    <a:pt x="72737" y="12585"/>
                    <a:pt x="69523" y="16966"/>
                  </a:cubicBezTo>
                  <a:cubicBezTo>
                    <a:pt x="68072" y="18944"/>
                    <a:pt x="63057" y="30729"/>
                    <a:pt x="61381" y="30729"/>
                  </a:cubicBezTo>
                  <a:cubicBezTo>
                    <a:pt x="61351" y="30729"/>
                    <a:pt x="61323" y="30725"/>
                    <a:pt x="61296" y="30718"/>
                  </a:cubicBezTo>
                  <a:cubicBezTo>
                    <a:pt x="58861" y="30055"/>
                    <a:pt x="56373" y="29676"/>
                    <a:pt x="53904" y="29676"/>
                  </a:cubicBezTo>
                  <a:cubicBezTo>
                    <a:pt x="50563" y="29676"/>
                    <a:pt x="47257" y="30369"/>
                    <a:pt x="44162" y="31992"/>
                  </a:cubicBezTo>
                  <a:cubicBezTo>
                    <a:pt x="40126" y="34111"/>
                    <a:pt x="37293" y="37100"/>
                    <a:pt x="35340" y="40731"/>
                  </a:cubicBezTo>
                  <a:cubicBezTo>
                    <a:pt x="33304" y="44493"/>
                    <a:pt x="29470" y="46994"/>
                    <a:pt x="25196" y="47279"/>
                  </a:cubicBezTo>
                  <a:cubicBezTo>
                    <a:pt x="24696" y="47315"/>
                    <a:pt x="24219" y="47375"/>
                    <a:pt x="23779" y="47458"/>
                  </a:cubicBezTo>
                  <a:cubicBezTo>
                    <a:pt x="21088" y="47970"/>
                    <a:pt x="18552" y="49303"/>
                    <a:pt x="16326" y="50863"/>
                  </a:cubicBezTo>
                  <a:cubicBezTo>
                    <a:pt x="10920" y="54649"/>
                    <a:pt x="5431" y="60483"/>
                    <a:pt x="3776" y="66877"/>
                  </a:cubicBezTo>
                  <a:cubicBezTo>
                    <a:pt x="1" y="81378"/>
                    <a:pt x="872" y="85441"/>
                    <a:pt x="3800" y="85441"/>
                  </a:cubicBezTo>
                  <a:cubicBezTo>
                    <a:pt x="7532" y="85441"/>
                    <a:pt x="14605" y="78839"/>
                    <a:pt x="19652" y="78839"/>
                  </a:cubicBezTo>
                  <a:cubicBezTo>
                    <a:pt x="20122" y="78839"/>
                    <a:pt x="20574" y="78896"/>
                    <a:pt x="21005" y="79021"/>
                  </a:cubicBezTo>
                  <a:cubicBezTo>
                    <a:pt x="22518" y="79460"/>
                    <a:pt x="24042" y="79669"/>
                    <a:pt x="25541" y="79669"/>
                  </a:cubicBezTo>
                  <a:cubicBezTo>
                    <a:pt x="32264" y="79669"/>
                    <a:pt x="38473" y="75465"/>
                    <a:pt x="40829" y="68913"/>
                  </a:cubicBezTo>
                  <a:cubicBezTo>
                    <a:pt x="42984" y="70592"/>
                    <a:pt x="45484" y="71913"/>
                    <a:pt x="48270" y="72723"/>
                  </a:cubicBezTo>
                  <a:cubicBezTo>
                    <a:pt x="50323" y="73318"/>
                    <a:pt x="52392" y="73601"/>
                    <a:pt x="54427" y="73601"/>
                  </a:cubicBezTo>
                  <a:cubicBezTo>
                    <a:pt x="60698" y="73601"/>
                    <a:pt x="66641" y="70908"/>
                    <a:pt x="70785" y="66341"/>
                  </a:cubicBezTo>
                  <a:cubicBezTo>
                    <a:pt x="75785" y="72413"/>
                    <a:pt x="82608" y="77093"/>
                    <a:pt x="90740" y="79450"/>
                  </a:cubicBezTo>
                  <a:cubicBezTo>
                    <a:pt x="94507" y="80543"/>
                    <a:pt x="98305" y="81063"/>
                    <a:pt x="102041" y="81063"/>
                  </a:cubicBezTo>
                  <a:cubicBezTo>
                    <a:pt x="117641" y="81063"/>
                    <a:pt x="132151" y="71983"/>
                    <a:pt x="138817" y="57554"/>
                  </a:cubicBezTo>
                  <a:cubicBezTo>
                    <a:pt x="139932" y="57726"/>
                    <a:pt x="141046" y="57809"/>
                    <a:pt x="142150" y="57809"/>
                  </a:cubicBezTo>
                  <a:cubicBezTo>
                    <a:pt x="146184" y="57809"/>
                    <a:pt x="150087" y="56695"/>
                    <a:pt x="153462" y="54685"/>
                  </a:cubicBezTo>
                  <a:cubicBezTo>
                    <a:pt x="156438" y="62210"/>
                    <a:pt x="162749" y="68330"/>
                    <a:pt x="171131" y="70770"/>
                  </a:cubicBezTo>
                  <a:cubicBezTo>
                    <a:pt x="173661" y="71495"/>
                    <a:pt x="176211" y="71849"/>
                    <a:pt x="178721" y="71849"/>
                  </a:cubicBezTo>
                  <a:cubicBezTo>
                    <a:pt x="179057" y="71849"/>
                    <a:pt x="179392" y="71843"/>
                    <a:pt x="179727" y="71830"/>
                  </a:cubicBezTo>
                  <a:lnTo>
                    <a:pt x="179727" y="17550"/>
                  </a:lnTo>
                  <a:cubicBezTo>
                    <a:pt x="179375" y="17536"/>
                    <a:pt x="179024" y="17529"/>
                    <a:pt x="178674" y="17529"/>
                  </a:cubicBezTo>
                  <a:cubicBezTo>
                    <a:pt x="176036" y="17529"/>
                    <a:pt x="173444" y="17921"/>
                    <a:pt x="170964" y="18657"/>
                  </a:cubicBezTo>
                  <a:cubicBezTo>
                    <a:pt x="168861" y="19285"/>
                    <a:pt x="166703" y="19590"/>
                    <a:pt x="164553" y="19590"/>
                  </a:cubicBezTo>
                  <a:cubicBezTo>
                    <a:pt x="160545" y="19590"/>
                    <a:pt x="156562" y="18529"/>
                    <a:pt x="152997" y="16514"/>
                  </a:cubicBezTo>
                  <a:cubicBezTo>
                    <a:pt x="151533" y="15704"/>
                    <a:pt x="149961" y="15037"/>
                    <a:pt x="148295" y="14549"/>
                  </a:cubicBezTo>
                  <a:cubicBezTo>
                    <a:pt x="146544" y="14037"/>
                    <a:pt x="144794" y="13763"/>
                    <a:pt x="143068" y="13692"/>
                  </a:cubicBezTo>
                  <a:cubicBezTo>
                    <a:pt x="136841" y="13430"/>
                    <a:pt x="130864" y="11346"/>
                    <a:pt x="125827" y="7691"/>
                  </a:cubicBezTo>
                  <a:cubicBezTo>
                    <a:pt x="122148" y="5012"/>
                    <a:pt x="117945" y="2917"/>
                    <a:pt x="113314" y="1583"/>
                  </a:cubicBezTo>
                  <a:cubicBezTo>
                    <a:pt x="109669" y="524"/>
                    <a:pt x="105928" y="0"/>
                    <a:pt x="102203" y="0"/>
                  </a:cubicBezTo>
                  <a:close/>
                </a:path>
              </a:pathLst>
            </a:custGeom>
            <a:solidFill>
              <a:srgbClr val="A0E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8"/>
            <p:cNvSpPr/>
            <p:nvPr/>
          </p:nvSpPr>
          <p:spPr>
            <a:xfrm>
              <a:off x="3467075" y="1618950"/>
              <a:ext cx="3197150" cy="1442825"/>
            </a:xfrm>
            <a:custGeom>
              <a:avLst/>
              <a:gdLst/>
              <a:ahLst/>
              <a:cxnLst/>
              <a:rect l="l" t="t" r="r" b="b"/>
              <a:pathLst>
                <a:path w="127886" h="57713" extrusionOk="0">
                  <a:moveTo>
                    <a:pt x="89899" y="1"/>
                  </a:moveTo>
                  <a:cubicBezTo>
                    <a:pt x="89297" y="1"/>
                    <a:pt x="88668" y="44"/>
                    <a:pt x="88024" y="146"/>
                  </a:cubicBezTo>
                  <a:cubicBezTo>
                    <a:pt x="80701" y="1325"/>
                    <a:pt x="74915" y="9278"/>
                    <a:pt x="69998" y="12326"/>
                  </a:cubicBezTo>
                  <a:cubicBezTo>
                    <a:pt x="68542" y="13225"/>
                    <a:pt x="67312" y="13550"/>
                    <a:pt x="66173" y="13550"/>
                  </a:cubicBezTo>
                  <a:cubicBezTo>
                    <a:pt x="63466" y="13550"/>
                    <a:pt x="61279" y="11712"/>
                    <a:pt x="57817" y="11385"/>
                  </a:cubicBezTo>
                  <a:cubicBezTo>
                    <a:pt x="57711" y="11375"/>
                    <a:pt x="57604" y="11371"/>
                    <a:pt x="57497" y="11371"/>
                  </a:cubicBezTo>
                  <a:cubicBezTo>
                    <a:pt x="52599" y="11371"/>
                    <a:pt x="45820" y="21458"/>
                    <a:pt x="43304" y="21458"/>
                  </a:cubicBezTo>
                  <a:cubicBezTo>
                    <a:pt x="40732" y="21458"/>
                    <a:pt x="30433" y="33162"/>
                    <a:pt x="27385" y="35972"/>
                  </a:cubicBezTo>
                  <a:cubicBezTo>
                    <a:pt x="24609" y="38531"/>
                    <a:pt x="19513" y="44585"/>
                    <a:pt x="16503" y="44585"/>
                  </a:cubicBezTo>
                  <a:cubicBezTo>
                    <a:pt x="16207" y="44585"/>
                    <a:pt x="15932" y="44527"/>
                    <a:pt x="15681" y="44401"/>
                  </a:cubicBezTo>
                  <a:cubicBezTo>
                    <a:pt x="15553" y="44337"/>
                    <a:pt x="15404" y="44307"/>
                    <a:pt x="15237" y="44307"/>
                  </a:cubicBezTo>
                  <a:cubicBezTo>
                    <a:pt x="11725" y="44307"/>
                    <a:pt x="1" y="57713"/>
                    <a:pt x="1" y="57713"/>
                  </a:cubicBezTo>
                  <a:lnTo>
                    <a:pt x="95513" y="48616"/>
                  </a:lnTo>
                  <a:lnTo>
                    <a:pt x="127886" y="30662"/>
                  </a:lnTo>
                  <a:lnTo>
                    <a:pt x="110967" y="13029"/>
                  </a:lnTo>
                  <a:lnTo>
                    <a:pt x="95751" y="1325"/>
                  </a:lnTo>
                  <a:cubicBezTo>
                    <a:pt x="95751" y="1325"/>
                    <a:pt x="93231" y="1"/>
                    <a:pt x="89899" y="1"/>
                  </a:cubicBezTo>
                  <a:close/>
                </a:path>
              </a:pathLst>
            </a:custGeom>
            <a:solidFill>
              <a:srgbClr val="043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8"/>
            <p:cNvSpPr/>
            <p:nvPr/>
          </p:nvSpPr>
          <p:spPr>
            <a:xfrm>
              <a:off x="3835575" y="1652050"/>
              <a:ext cx="2266675" cy="1369550"/>
            </a:xfrm>
            <a:custGeom>
              <a:avLst/>
              <a:gdLst/>
              <a:ahLst/>
              <a:cxnLst/>
              <a:rect l="l" t="t" r="r" b="b"/>
              <a:pathLst>
                <a:path w="90667" h="54782" extrusionOk="0">
                  <a:moveTo>
                    <a:pt x="81011" y="1"/>
                  </a:moveTo>
                  <a:cubicBezTo>
                    <a:pt x="81011" y="1"/>
                    <a:pt x="71236" y="1406"/>
                    <a:pt x="68593" y="7371"/>
                  </a:cubicBezTo>
                  <a:cubicBezTo>
                    <a:pt x="65961" y="13336"/>
                    <a:pt x="61925" y="14014"/>
                    <a:pt x="57532" y="16407"/>
                  </a:cubicBezTo>
                  <a:cubicBezTo>
                    <a:pt x="53150" y="18789"/>
                    <a:pt x="48364" y="27135"/>
                    <a:pt x="45113" y="27206"/>
                  </a:cubicBezTo>
                  <a:cubicBezTo>
                    <a:pt x="41863" y="27290"/>
                    <a:pt x="35410" y="33707"/>
                    <a:pt x="30147" y="38803"/>
                  </a:cubicBezTo>
                  <a:cubicBezTo>
                    <a:pt x="28724" y="40175"/>
                    <a:pt x="27541" y="40661"/>
                    <a:pt x="26505" y="40661"/>
                  </a:cubicBezTo>
                  <a:cubicBezTo>
                    <a:pt x="23991" y="40661"/>
                    <a:pt x="22338" y="37800"/>
                    <a:pt x="20193" y="37800"/>
                  </a:cubicBezTo>
                  <a:cubicBezTo>
                    <a:pt x="19946" y="37800"/>
                    <a:pt x="19693" y="37838"/>
                    <a:pt x="19432" y="37922"/>
                  </a:cubicBezTo>
                  <a:cubicBezTo>
                    <a:pt x="8430" y="41482"/>
                    <a:pt x="1" y="54781"/>
                    <a:pt x="1" y="54781"/>
                  </a:cubicBezTo>
                  <a:cubicBezTo>
                    <a:pt x="1" y="54781"/>
                    <a:pt x="32600" y="54424"/>
                    <a:pt x="36291" y="53019"/>
                  </a:cubicBezTo>
                  <a:cubicBezTo>
                    <a:pt x="39982" y="51614"/>
                    <a:pt x="79415" y="39148"/>
                    <a:pt x="79415" y="39148"/>
                  </a:cubicBezTo>
                  <a:cubicBezTo>
                    <a:pt x="79415" y="39148"/>
                    <a:pt x="89417" y="33088"/>
                    <a:pt x="89488" y="31778"/>
                  </a:cubicBezTo>
                  <a:cubicBezTo>
                    <a:pt x="89559" y="30469"/>
                    <a:pt x="90667" y="10014"/>
                    <a:pt x="86714" y="4382"/>
                  </a:cubicBezTo>
                  <a:cubicBezTo>
                    <a:pt x="85166" y="2180"/>
                    <a:pt x="81011" y="1"/>
                    <a:pt x="81011" y="1"/>
                  </a:cubicBezTo>
                  <a:close/>
                </a:path>
              </a:pathLst>
            </a:custGeom>
            <a:solidFill>
              <a:srgbClr val="000000">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8"/>
            <p:cNvSpPr/>
            <p:nvPr/>
          </p:nvSpPr>
          <p:spPr>
            <a:xfrm>
              <a:off x="5061325" y="1247825"/>
              <a:ext cx="2656000" cy="1751750"/>
            </a:xfrm>
            <a:custGeom>
              <a:avLst/>
              <a:gdLst/>
              <a:ahLst/>
              <a:cxnLst/>
              <a:rect l="l" t="t" r="r" b="b"/>
              <a:pathLst>
                <a:path w="106240" h="70070" extrusionOk="0">
                  <a:moveTo>
                    <a:pt x="71785" y="1"/>
                  </a:moveTo>
                  <a:cubicBezTo>
                    <a:pt x="66349" y="1"/>
                    <a:pt x="54946" y="14020"/>
                    <a:pt x="52864" y="17348"/>
                  </a:cubicBezTo>
                  <a:cubicBezTo>
                    <a:pt x="51160" y="20088"/>
                    <a:pt x="49696" y="22326"/>
                    <a:pt x="47755" y="22326"/>
                  </a:cubicBezTo>
                  <a:cubicBezTo>
                    <a:pt x="47039" y="22326"/>
                    <a:pt x="46258" y="22021"/>
                    <a:pt x="45375" y="21325"/>
                  </a:cubicBezTo>
                  <a:cubicBezTo>
                    <a:pt x="44572" y="20694"/>
                    <a:pt x="43679" y="20286"/>
                    <a:pt x="42635" y="20286"/>
                  </a:cubicBezTo>
                  <a:cubicBezTo>
                    <a:pt x="39424" y="20286"/>
                    <a:pt x="34780" y="24149"/>
                    <a:pt x="26909" y="37268"/>
                  </a:cubicBezTo>
                  <a:cubicBezTo>
                    <a:pt x="24563" y="41173"/>
                    <a:pt x="9716" y="50757"/>
                    <a:pt x="5739" y="51662"/>
                  </a:cubicBezTo>
                  <a:cubicBezTo>
                    <a:pt x="1751" y="52579"/>
                    <a:pt x="1" y="70069"/>
                    <a:pt x="1" y="70069"/>
                  </a:cubicBezTo>
                  <a:lnTo>
                    <a:pt x="92905" y="67688"/>
                  </a:lnTo>
                  <a:lnTo>
                    <a:pt x="106240" y="58949"/>
                  </a:lnTo>
                  <a:lnTo>
                    <a:pt x="106240" y="37196"/>
                  </a:lnTo>
                  <a:cubicBezTo>
                    <a:pt x="104430" y="33088"/>
                    <a:pt x="101204" y="26278"/>
                    <a:pt x="98525" y="23433"/>
                  </a:cubicBezTo>
                  <a:cubicBezTo>
                    <a:pt x="96976" y="21796"/>
                    <a:pt x="96064" y="21396"/>
                    <a:pt x="95268" y="21396"/>
                  </a:cubicBezTo>
                  <a:cubicBezTo>
                    <a:pt x="94508" y="21396"/>
                    <a:pt x="93853" y="21761"/>
                    <a:pt x="92848" y="21761"/>
                  </a:cubicBezTo>
                  <a:cubicBezTo>
                    <a:pt x="92195" y="21761"/>
                    <a:pt x="91394" y="21607"/>
                    <a:pt x="90321" y="21099"/>
                  </a:cubicBezTo>
                  <a:cubicBezTo>
                    <a:pt x="85880" y="18991"/>
                    <a:pt x="77689" y="5180"/>
                    <a:pt x="73534" y="727"/>
                  </a:cubicBezTo>
                  <a:cubicBezTo>
                    <a:pt x="73067" y="226"/>
                    <a:pt x="72474" y="1"/>
                    <a:pt x="71785"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8"/>
            <p:cNvSpPr/>
            <p:nvPr/>
          </p:nvSpPr>
          <p:spPr>
            <a:xfrm>
              <a:off x="5394400" y="1325825"/>
              <a:ext cx="2322925" cy="1665100"/>
            </a:xfrm>
            <a:custGeom>
              <a:avLst/>
              <a:gdLst/>
              <a:ahLst/>
              <a:cxnLst/>
              <a:rect l="l" t="t" r="r" b="b"/>
              <a:pathLst>
                <a:path w="92917" h="66604" extrusionOk="0">
                  <a:moveTo>
                    <a:pt x="62187" y="0"/>
                  </a:moveTo>
                  <a:cubicBezTo>
                    <a:pt x="60103" y="679"/>
                    <a:pt x="57877" y="2263"/>
                    <a:pt x="56151" y="6061"/>
                  </a:cubicBezTo>
                  <a:cubicBezTo>
                    <a:pt x="52638" y="13788"/>
                    <a:pt x="53126" y="15181"/>
                    <a:pt x="46733" y="18693"/>
                  </a:cubicBezTo>
                  <a:cubicBezTo>
                    <a:pt x="40351" y="22206"/>
                    <a:pt x="43530" y="26420"/>
                    <a:pt x="38255" y="29587"/>
                  </a:cubicBezTo>
                  <a:cubicBezTo>
                    <a:pt x="32969" y="32743"/>
                    <a:pt x="21277" y="30730"/>
                    <a:pt x="19575" y="38053"/>
                  </a:cubicBezTo>
                  <a:cubicBezTo>
                    <a:pt x="17872" y="45387"/>
                    <a:pt x="17598" y="54864"/>
                    <a:pt x="11585" y="58031"/>
                  </a:cubicBezTo>
                  <a:cubicBezTo>
                    <a:pt x="7561" y="60151"/>
                    <a:pt x="2668" y="62556"/>
                    <a:pt x="1" y="66604"/>
                  </a:cubicBezTo>
                  <a:lnTo>
                    <a:pt x="79582" y="64568"/>
                  </a:lnTo>
                  <a:lnTo>
                    <a:pt x="92917" y="55829"/>
                  </a:lnTo>
                  <a:lnTo>
                    <a:pt x="92917" y="34076"/>
                  </a:lnTo>
                  <a:cubicBezTo>
                    <a:pt x="91107" y="29968"/>
                    <a:pt x="87881" y="23158"/>
                    <a:pt x="85202" y="20313"/>
                  </a:cubicBezTo>
                  <a:cubicBezTo>
                    <a:pt x="83653" y="18676"/>
                    <a:pt x="82741" y="18276"/>
                    <a:pt x="81945" y="18276"/>
                  </a:cubicBezTo>
                  <a:cubicBezTo>
                    <a:pt x="81185" y="18276"/>
                    <a:pt x="80530" y="18641"/>
                    <a:pt x="79525" y="18641"/>
                  </a:cubicBezTo>
                  <a:cubicBezTo>
                    <a:pt x="78872" y="18641"/>
                    <a:pt x="78071" y="18487"/>
                    <a:pt x="76998" y="17979"/>
                  </a:cubicBezTo>
                  <a:cubicBezTo>
                    <a:pt x="73188" y="16169"/>
                    <a:pt x="66604" y="5727"/>
                    <a:pt x="62187" y="0"/>
                  </a:cubicBezTo>
                  <a:close/>
                </a:path>
              </a:pathLst>
            </a:custGeom>
            <a:solidFill>
              <a:srgbClr val="000000">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8"/>
            <p:cNvSpPr/>
            <p:nvPr/>
          </p:nvSpPr>
          <p:spPr>
            <a:xfrm>
              <a:off x="5507225" y="2083350"/>
              <a:ext cx="1454375" cy="632850"/>
            </a:xfrm>
            <a:custGeom>
              <a:avLst/>
              <a:gdLst/>
              <a:ahLst/>
              <a:cxnLst/>
              <a:rect l="l" t="t" r="r" b="b"/>
              <a:pathLst>
                <a:path w="58175" h="25314" extrusionOk="0">
                  <a:moveTo>
                    <a:pt x="47470" y="1"/>
                  </a:moveTo>
                  <a:lnTo>
                    <a:pt x="46792" y="11217"/>
                  </a:lnTo>
                  <a:lnTo>
                    <a:pt x="44815" y="4656"/>
                  </a:lnTo>
                  <a:lnTo>
                    <a:pt x="44232" y="14038"/>
                  </a:lnTo>
                  <a:lnTo>
                    <a:pt x="44220" y="14038"/>
                  </a:lnTo>
                  <a:lnTo>
                    <a:pt x="42172" y="7240"/>
                  </a:lnTo>
                  <a:lnTo>
                    <a:pt x="41767" y="13860"/>
                  </a:lnTo>
                  <a:lnTo>
                    <a:pt x="40517" y="9716"/>
                  </a:lnTo>
                  <a:lnTo>
                    <a:pt x="40386" y="11788"/>
                  </a:lnTo>
                  <a:lnTo>
                    <a:pt x="37517" y="2287"/>
                  </a:lnTo>
                  <a:lnTo>
                    <a:pt x="36826" y="13693"/>
                  </a:lnTo>
                  <a:lnTo>
                    <a:pt x="34802" y="7002"/>
                  </a:lnTo>
                  <a:lnTo>
                    <a:pt x="34731" y="8204"/>
                  </a:lnTo>
                  <a:lnTo>
                    <a:pt x="33492" y="4585"/>
                  </a:lnTo>
                  <a:lnTo>
                    <a:pt x="32576" y="13812"/>
                  </a:lnTo>
                  <a:lnTo>
                    <a:pt x="30730" y="8466"/>
                  </a:lnTo>
                  <a:lnTo>
                    <a:pt x="30016" y="15705"/>
                  </a:lnTo>
                  <a:lnTo>
                    <a:pt x="29790" y="15729"/>
                  </a:lnTo>
                  <a:lnTo>
                    <a:pt x="28039" y="10645"/>
                  </a:lnTo>
                  <a:lnTo>
                    <a:pt x="27515" y="15991"/>
                  </a:lnTo>
                  <a:lnTo>
                    <a:pt x="27468" y="16003"/>
                  </a:lnTo>
                  <a:lnTo>
                    <a:pt x="26337" y="12717"/>
                  </a:lnTo>
                  <a:lnTo>
                    <a:pt x="26170" y="14419"/>
                  </a:lnTo>
                  <a:lnTo>
                    <a:pt x="23515" y="6680"/>
                  </a:lnTo>
                  <a:lnTo>
                    <a:pt x="22574" y="16062"/>
                  </a:lnTo>
                  <a:lnTo>
                    <a:pt x="20705" y="10609"/>
                  </a:lnTo>
                  <a:lnTo>
                    <a:pt x="20693" y="10633"/>
                  </a:lnTo>
                  <a:lnTo>
                    <a:pt x="17883" y="2465"/>
                  </a:lnTo>
                  <a:lnTo>
                    <a:pt x="16716" y="14288"/>
                  </a:lnTo>
                  <a:lnTo>
                    <a:pt x="14359" y="7442"/>
                  </a:lnTo>
                  <a:lnTo>
                    <a:pt x="13371" y="17384"/>
                  </a:lnTo>
                  <a:lnTo>
                    <a:pt x="10906" y="10228"/>
                  </a:lnTo>
                  <a:lnTo>
                    <a:pt x="10216" y="17217"/>
                  </a:lnTo>
                  <a:lnTo>
                    <a:pt x="8727" y="12883"/>
                  </a:lnTo>
                  <a:lnTo>
                    <a:pt x="8513" y="15062"/>
                  </a:lnTo>
                  <a:lnTo>
                    <a:pt x="5096" y="5132"/>
                  </a:lnTo>
                  <a:lnTo>
                    <a:pt x="3905" y="17170"/>
                  </a:lnTo>
                  <a:lnTo>
                    <a:pt x="1500" y="10181"/>
                  </a:lnTo>
                  <a:lnTo>
                    <a:pt x="0" y="25313"/>
                  </a:lnTo>
                  <a:lnTo>
                    <a:pt x="3310" y="24932"/>
                  </a:lnTo>
                  <a:lnTo>
                    <a:pt x="6441" y="24563"/>
                  </a:lnTo>
                  <a:lnTo>
                    <a:pt x="7584" y="24432"/>
                  </a:lnTo>
                  <a:lnTo>
                    <a:pt x="12502" y="23861"/>
                  </a:lnTo>
                  <a:lnTo>
                    <a:pt x="58174" y="18527"/>
                  </a:lnTo>
                  <a:lnTo>
                    <a:pt x="57472" y="12502"/>
                  </a:lnTo>
                  <a:lnTo>
                    <a:pt x="56817" y="12574"/>
                  </a:lnTo>
                  <a:lnTo>
                    <a:pt x="53745" y="2406"/>
                  </a:lnTo>
                  <a:lnTo>
                    <a:pt x="53138" y="12252"/>
                  </a:lnTo>
                  <a:lnTo>
                    <a:pt x="50768" y="4382"/>
                  </a:lnTo>
                  <a:lnTo>
                    <a:pt x="50435" y="9800"/>
                  </a:lnTo>
                  <a:lnTo>
                    <a:pt x="47470" y="1"/>
                  </a:lnTo>
                  <a:close/>
                </a:path>
              </a:pathLst>
            </a:custGeom>
            <a:solidFill>
              <a:srgbClr val="44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8"/>
            <p:cNvSpPr/>
            <p:nvPr/>
          </p:nvSpPr>
          <p:spPr>
            <a:xfrm>
              <a:off x="3861175" y="2566450"/>
              <a:ext cx="1465675" cy="377450"/>
            </a:xfrm>
            <a:custGeom>
              <a:avLst/>
              <a:gdLst/>
              <a:ahLst/>
              <a:cxnLst/>
              <a:rect l="l" t="t" r="r" b="b"/>
              <a:pathLst>
                <a:path w="58627" h="15098" extrusionOk="0">
                  <a:moveTo>
                    <a:pt x="20658" y="1"/>
                  </a:moveTo>
                  <a:lnTo>
                    <a:pt x="17991" y="8097"/>
                  </a:lnTo>
                  <a:lnTo>
                    <a:pt x="16526" y="3108"/>
                  </a:lnTo>
                  <a:lnTo>
                    <a:pt x="14276" y="9907"/>
                  </a:lnTo>
                  <a:lnTo>
                    <a:pt x="12752" y="4704"/>
                  </a:lnTo>
                  <a:lnTo>
                    <a:pt x="11169" y="9478"/>
                  </a:lnTo>
                  <a:lnTo>
                    <a:pt x="10252" y="6335"/>
                  </a:lnTo>
                  <a:lnTo>
                    <a:pt x="9752" y="7823"/>
                  </a:lnTo>
                  <a:lnTo>
                    <a:pt x="7632" y="608"/>
                  </a:lnTo>
                  <a:lnTo>
                    <a:pt x="4918" y="8835"/>
                  </a:lnTo>
                  <a:lnTo>
                    <a:pt x="3418" y="3751"/>
                  </a:lnTo>
                  <a:lnTo>
                    <a:pt x="1" y="14098"/>
                  </a:lnTo>
                  <a:lnTo>
                    <a:pt x="3334" y="14145"/>
                  </a:lnTo>
                  <a:lnTo>
                    <a:pt x="6489" y="14205"/>
                  </a:lnTo>
                  <a:lnTo>
                    <a:pt x="7632" y="14229"/>
                  </a:lnTo>
                  <a:lnTo>
                    <a:pt x="12585" y="14312"/>
                  </a:lnTo>
                  <a:lnTo>
                    <a:pt x="58555" y="15098"/>
                  </a:lnTo>
                  <a:lnTo>
                    <a:pt x="58627" y="10847"/>
                  </a:lnTo>
                  <a:lnTo>
                    <a:pt x="57972" y="10835"/>
                  </a:lnTo>
                  <a:lnTo>
                    <a:pt x="56222" y="3489"/>
                  </a:lnTo>
                  <a:lnTo>
                    <a:pt x="54364" y="10252"/>
                  </a:lnTo>
                  <a:lnTo>
                    <a:pt x="53019" y="4573"/>
                  </a:lnTo>
                  <a:lnTo>
                    <a:pt x="51995" y="8287"/>
                  </a:lnTo>
                  <a:lnTo>
                    <a:pt x="50316" y="1203"/>
                  </a:lnTo>
                  <a:lnTo>
                    <a:pt x="48209" y="8906"/>
                  </a:lnTo>
                  <a:lnTo>
                    <a:pt x="47078" y="4168"/>
                  </a:lnTo>
                  <a:lnTo>
                    <a:pt x="45316" y="10621"/>
                  </a:lnTo>
                  <a:lnTo>
                    <a:pt x="45304" y="10621"/>
                  </a:lnTo>
                  <a:lnTo>
                    <a:pt x="44125" y="5704"/>
                  </a:lnTo>
                  <a:lnTo>
                    <a:pt x="42887" y="10252"/>
                  </a:lnTo>
                  <a:lnTo>
                    <a:pt x="42172" y="7263"/>
                  </a:lnTo>
                  <a:lnTo>
                    <a:pt x="41780" y="8680"/>
                  </a:lnTo>
                  <a:lnTo>
                    <a:pt x="40148" y="1810"/>
                  </a:lnTo>
                  <a:lnTo>
                    <a:pt x="38005" y="9657"/>
                  </a:lnTo>
                  <a:lnTo>
                    <a:pt x="36862" y="4823"/>
                  </a:lnTo>
                  <a:lnTo>
                    <a:pt x="36636" y="5644"/>
                  </a:lnTo>
                  <a:lnTo>
                    <a:pt x="35862" y="3013"/>
                  </a:lnTo>
                  <a:lnTo>
                    <a:pt x="33779" y="9323"/>
                  </a:lnTo>
                  <a:lnTo>
                    <a:pt x="32636" y="5430"/>
                  </a:lnTo>
                  <a:lnTo>
                    <a:pt x="30993" y="10371"/>
                  </a:lnTo>
                  <a:lnTo>
                    <a:pt x="30766" y="10371"/>
                  </a:lnTo>
                  <a:lnTo>
                    <a:pt x="29683" y="6680"/>
                  </a:lnTo>
                  <a:lnTo>
                    <a:pt x="28480" y="10335"/>
                  </a:lnTo>
                  <a:lnTo>
                    <a:pt x="28433" y="10335"/>
                  </a:lnTo>
                  <a:lnTo>
                    <a:pt x="27730" y="7942"/>
                  </a:lnTo>
                  <a:lnTo>
                    <a:pt x="27349" y="9109"/>
                  </a:lnTo>
                  <a:lnTo>
                    <a:pt x="25694" y="3477"/>
                  </a:lnTo>
                  <a:lnTo>
                    <a:pt x="23575" y="9895"/>
                  </a:lnTo>
                  <a:lnTo>
                    <a:pt x="22408" y="5930"/>
                  </a:lnTo>
                  <a:lnTo>
                    <a:pt x="22408" y="5954"/>
                  </a:lnTo>
                  <a:lnTo>
                    <a:pt x="20658" y="1"/>
                  </a:lnTo>
                  <a:close/>
                </a:path>
              </a:pathLst>
            </a:custGeom>
            <a:solidFill>
              <a:srgbClr val="44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8"/>
            <p:cNvSpPr/>
            <p:nvPr/>
          </p:nvSpPr>
          <p:spPr>
            <a:xfrm>
              <a:off x="2290150" y="2307825"/>
              <a:ext cx="5427175" cy="1548400"/>
            </a:xfrm>
            <a:custGeom>
              <a:avLst/>
              <a:gdLst/>
              <a:ahLst/>
              <a:cxnLst/>
              <a:rect l="l" t="t" r="r" b="b"/>
              <a:pathLst>
                <a:path w="217087" h="61936" extrusionOk="0">
                  <a:moveTo>
                    <a:pt x="188163" y="1"/>
                  </a:moveTo>
                  <a:cubicBezTo>
                    <a:pt x="183575" y="1"/>
                    <a:pt x="177693" y="1282"/>
                    <a:pt x="170260" y="4047"/>
                  </a:cubicBezTo>
                  <a:cubicBezTo>
                    <a:pt x="154746" y="9822"/>
                    <a:pt x="137041" y="7750"/>
                    <a:pt x="128147" y="12274"/>
                  </a:cubicBezTo>
                  <a:cubicBezTo>
                    <a:pt x="105883" y="23621"/>
                    <a:pt x="83201" y="22026"/>
                    <a:pt x="76284" y="22966"/>
                  </a:cubicBezTo>
                  <a:cubicBezTo>
                    <a:pt x="69366" y="23907"/>
                    <a:pt x="64592" y="24895"/>
                    <a:pt x="54602" y="27681"/>
                  </a:cubicBezTo>
                  <a:cubicBezTo>
                    <a:pt x="8478" y="40552"/>
                    <a:pt x="0" y="58649"/>
                    <a:pt x="0" y="58649"/>
                  </a:cubicBezTo>
                  <a:lnTo>
                    <a:pt x="25682" y="59423"/>
                  </a:lnTo>
                  <a:lnTo>
                    <a:pt x="61830" y="61935"/>
                  </a:lnTo>
                  <a:lnTo>
                    <a:pt x="118718" y="59745"/>
                  </a:lnTo>
                  <a:lnTo>
                    <a:pt x="183142" y="59745"/>
                  </a:lnTo>
                  <a:lnTo>
                    <a:pt x="217087" y="55292"/>
                  </a:lnTo>
                  <a:lnTo>
                    <a:pt x="217087" y="16549"/>
                  </a:lnTo>
                  <a:cubicBezTo>
                    <a:pt x="217087" y="16549"/>
                    <a:pt x="199204" y="2857"/>
                    <a:pt x="194179" y="964"/>
                  </a:cubicBezTo>
                  <a:cubicBezTo>
                    <a:pt x="192485" y="330"/>
                    <a:pt x="190490" y="1"/>
                    <a:pt x="188163" y="1"/>
                  </a:cubicBezTo>
                  <a:close/>
                </a:path>
              </a:pathLst>
            </a:custGeom>
            <a:solidFill>
              <a:srgbClr val="5AD1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8"/>
            <p:cNvSpPr/>
            <p:nvPr/>
          </p:nvSpPr>
          <p:spPr>
            <a:xfrm>
              <a:off x="5018475" y="2742250"/>
              <a:ext cx="1901150" cy="312675"/>
            </a:xfrm>
            <a:custGeom>
              <a:avLst/>
              <a:gdLst/>
              <a:ahLst/>
              <a:cxnLst/>
              <a:rect l="l" t="t" r="r" b="b"/>
              <a:pathLst>
                <a:path w="76046" h="12507" extrusionOk="0">
                  <a:moveTo>
                    <a:pt x="55315" y="1"/>
                  </a:moveTo>
                  <a:cubicBezTo>
                    <a:pt x="44015" y="1"/>
                    <a:pt x="34873" y="5142"/>
                    <a:pt x="30290" y="6458"/>
                  </a:cubicBezTo>
                  <a:cubicBezTo>
                    <a:pt x="25275" y="7907"/>
                    <a:pt x="18289" y="9554"/>
                    <a:pt x="13256" y="9554"/>
                  </a:cubicBezTo>
                  <a:cubicBezTo>
                    <a:pt x="12912" y="9554"/>
                    <a:pt x="12576" y="9546"/>
                    <a:pt x="12252" y="9530"/>
                  </a:cubicBezTo>
                  <a:cubicBezTo>
                    <a:pt x="12062" y="9521"/>
                    <a:pt x="11870" y="9516"/>
                    <a:pt x="11676" y="9516"/>
                  </a:cubicBezTo>
                  <a:cubicBezTo>
                    <a:pt x="7490" y="9516"/>
                    <a:pt x="2169" y="11594"/>
                    <a:pt x="515" y="12286"/>
                  </a:cubicBezTo>
                  <a:lnTo>
                    <a:pt x="515" y="12286"/>
                  </a:lnTo>
                  <a:cubicBezTo>
                    <a:pt x="1612" y="11873"/>
                    <a:pt x="2873" y="11742"/>
                    <a:pt x="4316" y="11742"/>
                  </a:cubicBezTo>
                  <a:cubicBezTo>
                    <a:pt x="6782" y="11742"/>
                    <a:pt x="9782" y="12123"/>
                    <a:pt x="13413" y="12123"/>
                  </a:cubicBezTo>
                  <a:cubicBezTo>
                    <a:pt x="17378" y="12123"/>
                    <a:pt x="22096" y="11669"/>
                    <a:pt x="27694" y="9768"/>
                  </a:cubicBezTo>
                  <a:cubicBezTo>
                    <a:pt x="39753" y="5678"/>
                    <a:pt x="52163" y="3644"/>
                    <a:pt x="59219" y="3644"/>
                  </a:cubicBezTo>
                  <a:cubicBezTo>
                    <a:pt x="60482" y="3644"/>
                    <a:pt x="61573" y="3709"/>
                    <a:pt x="62460" y="3839"/>
                  </a:cubicBezTo>
                  <a:cubicBezTo>
                    <a:pt x="68306" y="4708"/>
                    <a:pt x="76045" y="6661"/>
                    <a:pt x="76045" y="6661"/>
                  </a:cubicBezTo>
                  <a:cubicBezTo>
                    <a:pt x="76045" y="6661"/>
                    <a:pt x="66235" y="1315"/>
                    <a:pt x="61127" y="470"/>
                  </a:cubicBezTo>
                  <a:cubicBezTo>
                    <a:pt x="59137" y="143"/>
                    <a:pt x="57196" y="1"/>
                    <a:pt x="55315" y="1"/>
                  </a:cubicBezTo>
                  <a:close/>
                  <a:moveTo>
                    <a:pt x="515" y="12286"/>
                  </a:moveTo>
                  <a:lnTo>
                    <a:pt x="515" y="12286"/>
                  </a:lnTo>
                  <a:cubicBezTo>
                    <a:pt x="339" y="12352"/>
                    <a:pt x="167" y="12425"/>
                    <a:pt x="0" y="12507"/>
                  </a:cubicBezTo>
                  <a:cubicBezTo>
                    <a:pt x="0" y="12507"/>
                    <a:pt x="184" y="12424"/>
                    <a:pt x="515" y="12286"/>
                  </a:cubicBezTo>
                  <a:close/>
                </a:path>
              </a:pathLst>
            </a:custGeom>
            <a:solidFill>
              <a:srgbClr val="75D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8"/>
            <p:cNvSpPr/>
            <p:nvPr/>
          </p:nvSpPr>
          <p:spPr>
            <a:xfrm>
              <a:off x="4752350" y="3066225"/>
              <a:ext cx="558725" cy="142600"/>
            </a:xfrm>
            <a:custGeom>
              <a:avLst/>
              <a:gdLst/>
              <a:ahLst/>
              <a:cxnLst/>
              <a:rect l="l" t="t" r="r" b="b"/>
              <a:pathLst>
                <a:path w="22349" h="5704" extrusionOk="0">
                  <a:moveTo>
                    <a:pt x="11371" y="0"/>
                  </a:moveTo>
                  <a:cubicBezTo>
                    <a:pt x="9919" y="0"/>
                    <a:pt x="8681" y="1084"/>
                    <a:pt x="8180" y="2608"/>
                  </a:cubicBezTo>
                  <a:cubicBezTo>
                    <a:pt x="7561" y="2012"/>
                    <a:pt x="6728" y="1643"/>
                    <a:pt x="5799" y="1643"/>
                  </a:cubicBezTo>
                  <a:cubicBezTo>
                    <a:pt x="4120" y="1643"/>
                    <a:pt x="2739" y="2858"/>
                    <a:pt x="2454" y="4453"/>
                  </a:cubicBezTo>
                  <a:cubicBezTo>
                    <a:pt x="2227" y="4334"/>
                    <a:pt x="1977" y="4275"/>
                    <a:pt x="1703" y="4275"/>
                  </a:cubicBezTo>
                  <a:cubicBezTo>
                    <a:pt x="846" y="4275"/>
                    <a:pt x="144" y="4894"/>
                    <a:pt x="1" y="5703"/>
                  </a:cubicBezTo>
                  <a:lnTo>
                    <a:pt x="22349" y="5703"/>
                  </a:lnTo>
                  <a:cubicBezTo>
                    <a:pt x="22349" y="4370"/>
                    <a:pt x="21265" y="3286"/>
                    <a:pt x="19932" y="3286"/>
                  </a:cubicBezTo>
                  <a:cubicBezTo>
                    <a:pt x="19599" y="3286"/>
                    <a:pt x="19277" y="3346"/>
                    <a:pt x="18979" y="3477"/>
                  </a:cubicBezTo>
                  <a:cubicBezTo>
                    <a:pt x="18598" y="2084"/>
                    <a:pt x="17324" y="1072"/>
                    <a:pt x="15812" y="1072"/>
                  </a:cubicBezTo>
                  <a:cubicBezTo>
                    <a:pt x="15181" y="1072"/>
                    <a:pt x="14586" y="1250"/>
                    <a:pt x="14074" y="1572"/>
                  </a:cubicBezTo>
                  <a:cubicBezTo>
                    <a:pt x="13443" y="619"/>
                    <a:pt x="12479" y="0"/>
                    <a:pt x="11371" y="0"/>
                  </a:cubicBezTo>
                  <a:close/>
                </a:path>
              </a:pathLst>
            </a:custGeom>
            <a:solidFill>
              <a:srgbClr val="44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8"/>
            <p:cNvSpPr/>
            <p:nvPr/>
          </p:nvSpPr>
          <p:spPr>
            <a:xfrm>
              <a:off x="4967575" y="2996275"/>
              <a:ext cx="833750" cy="212550"/>
            </a:xfrm>
            <a:custGeom>
              <a:avLst/>
              <a:gdLst/>
              <a:ahLst/>
              <a:cxnLst/>
              <a:rect l="l" t="t" r="r" b="b"/>
              <a:pathLst>
                <a:path w="33350" h="8502" extrusionOk="0">
                  <a:moveTo>
                    <a:pt x="16978" y="0"/>
                  </a:moveTo>
                  <a:cubicBezTo>
                    <a:pt x="14800" y="0"/>
                    <a:pt x="12942" y="1608"/>
                    <a:pt x="12204" y="3882"/>
                  </a:cubicBezTo>
                  <a:cubicBezTo>
                    <a:pt x="11287" y="2989"/>
                    <a:pt x="10037" y="2441"/>
                    <a:pt x="8656" y="2441"/>
                  </a:cubicBezTo>
                  <a:cubicBezTo>
                    <a:pt x="6168" y="2441"/>
                    <a:pt x="4096" y="4251"/>
                    <a:pt x="3679" y="6632"/>
                  </a:cubicBezTo>
                  <a:cubicBezTo>
                    <a:pt x="3334" y="6465"/>
                    <a:pt x="2953" y="6358"/>
                    <a:pt x="2548" y="6358"/>
                  </a:cubicBezTo>
                  <a:cubicBezTo>
                    <a:pt x="1274" y="6358"/>
                    <a:pt x="214" y="7287"/>
                    <a:pt x="0" y="8501"/>
                  </a:cubicBezTo>
                  <a:lnTo>
                    <a:pt x="33349" y="8501"/>
                  </a:lnTo>
                  <a:cubicBezTo>
                    <a:pt x="33349" y="6501"/>
                    <a:pt x="31730" y="4882"/>
                    <a:pt x="29730" y="4882"/>
                  </a:cubicBezTo>
                  <a:cubicBezTo>
                    <a:pt x="29230" y="4882"/>
                    <a:pt x="28754" y="4989"/>
                    <a:pt x="28313" y="5179"/>
                  </a:cubicBezTo>
                  <a:cubicBezTo>
                    <a:pt x="27742" y="3108"/>
                    <a:pt x="25849" y="1584"/>
                    <a:pt x="23586" y="1584"/>
                  </a:cubicBezTo>
                  <a:cubicBezTo>
                    <a:pt x="22634" y="1584"/>
                    <a:pt x="21753" y="1858"/>
                    <a:pt x="21003" y="2334"/>
                  </a:cubicBezTo>
                  <a:cubicBezTo>
                    <a:pt x="20062" y="917"/>
                    <a:pt x="18610" y="0"/>
                    <a:pt x="16978" y="0"/>
                  </a:cubicBezTo>
                  <a:close/>
                </a:path>
              </a:pathLst>
            </a:custGeom>
            <a:solidFill>
              <a:srgbClr val="FFD1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8"/>
            <p:cNvSpPr/>
            <p:nvPr/>
          </p:nvSpPr>
          <p:spPr>
            <a:xfrm>
              <a:off x="5471500" y="2831950"/>
              <a:ext cx="195575" cy="150950"/>
            </a:xfrm>
            <a:custGeom>
              <a:avLst/>
              <a:gdLst/>
              <a:ahLst/>
              <a:cxnLst/>
              <a:rect l="l" t="t" r="r" b="b"/>
              <a:pathLst>
                <a:path w="7823" h="6038" extrusionOk="0">
                  <a:moveTo>
                    <a:pt x="1715" y="1"/>
                  </a:moveTo>
                  <a:lnTo>
                    <a:pt x="0" y="287"/>
                  </a:lnTo>
                  <a:lnTo>
                    <a:pt x="6132" y="6037"/>
                  </a:lnTo>
                  <a:lnTo>
                    <a:pt x="7823" y="5847"/>
                  </a:lnTo>
                  <a:lnTo>
                    <a:pt x="1715" y="1"/>
                  </a:lnTo>
                  <a:close/>
                </a:path>
              </a:pathLst>
            </a:custGeom>
            <a:solidFill>
              <a:srgbClr val="8041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8"/>
            <p:cNvSpPr/>
            <p:nvPr/>
          </p:nvSpPr>
          <p:spPr>
            <a:xfrm>
              <a:off x="5373875" y="2839100"/>
              <a:ext cx="263450" cy="441150"/>
            </a:xfrm>
            <a:custGeom>
              <a:avLst/>
              <a:gdLst/>
              <a:ahLst/>
              <a:cxnLst/>
              <a:rect l="l" t="t" r="r" b="b"/>
              <a:pathLst>
                <a:path w="10538" h="17646" extrusionOk="0">
                  <a:moveTo>
                    <a:pt x="4917" y="1"/>
                  </a:moveTo>
                  <a:lnTo>
                    <a:pt x="0" y="6323"/>
                  </a:lnTo>
                  <a:lnTo>
                    <a:pt x="0" y="17646"/>
                  </a:lnTo>
                  <a:lnTo>
                    <a:pt x="10537" y="15919"/>
                  </a:lnTo>
                  <a:lnTo>
                    <a:pt x="10537" y="5180"/>
                  </a:lnTo>
                  <a:lnTo>
                    <a:pt x="4917"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8"/>
            <p:cNvSpPr/>
            <p:nvPr/>
          </p:nvSpPr>
          <p:spPr>
            <a:xfrm>
              <a:off x="5373875" y="2839100"/>
              <a:ext cx="263450" cy="441150"/>
            </a:xfrm>
            <a:custGeom>
              <a:avLst/>
              <a:gdLst/>
              <a:ahLst/>
              <a:cxnLst/>
              <a:rect l="l" t="t" r="r" b="b"/>
              <a:pathLst>
                <a:path w="10538" h="17646" extrusionOk="0">
                  <a:moveTo>
                    <a:pt x="4917" y="1"/>
                  </a:moveTo>
                  <a:lnTo>
                    <a:pt x="0" y="6323"/>
                  </a:lnTo>
                  <a:lnTo>
                    <a:pt x="0" y="17646"/>
                  </a:lnTo>
                  <a:lnTo>
                    <a:pt x="10537" y="15919"/>
                  </a:lnTo>
                  <a:lnTo>
                    <a:pt x="10537" y="5180"/>
                  </a:lnTo>
                  <a:lnTo>
                    <a:pt x="4917"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8"/>
            <p:cNvSpPr/>
            <p:nvPr/>
          </p:nvSpPr>
          <p:spPr>
            <a:xfrm>
              <a:off x="5155100" y="2954300"/>
              <a:ext cx="218800" cy="324475"/>
            </a:xfrm>
            <a:custGeom>
              <a:avLst/>
              <a:gdLst/>
              <a:ahLst/>
              <a:cxnLst/>
              <a:rect l="l" t="t" r="r" b="b"/>
              <a:pathLst>
                <a:path w="8752" h="12979" extrusionOk="0">
                  <a:moveTo>
                    <a:pt x="0" y="0"/>
                  </a:moveTo>
                  <a:lnTo>
                    <a:pt x="0" y="10680"/>
                  </a:lnTo>
                  <a:lnTo>
                    <a:pt x="8751" y="12978"/>
                  </a:lnTo>
                  <a:lnTo>
                    <a:pt x="8751" y="2013"/>
                  </a:lnTo>
                  <a:lnTo>
                    <a:pt x="0"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8"/>
            <p:cNvSpPr/>
            <p:nvPr/>
          </p:nvSpPr>
          <p:spPr>
            <a:xfrm>
              <a:off x="5155100" y="2822150"/>
              <a:ext cx="350650" cy="233375"/>
            </a:xfrm>
            <a:custGeom>
              <a:avLst/>
              <a:gdLst/>
              <a:ahLst/>
              <a:cxnLst/>
              <a:rect l="l" t="t" r="r" b="b"/>
              <a:pathLst>
                <a:path w="14026" h="9335" extrusionOk="0">
                  <a:moveTo>
                    <a:pt x="5060" y="0"/>
                  </a:moveTo>
                  <a:lnTo>
                    <a:pt x="36" y="5858"/>
                  </a:lnTo>
                  <a:lnTo>
                    <a:pt x="0" y="7394"/>
                  </a:lnTo>
                  <a:lnTo>
                    <a:pt x="8787" y="9335"/>
                  </a:lnTo>
                  <a:lnTo>
                    <a:pt x="14026" y="964"/>
                  </a:lnTo>
                  <a:lnTo>
                    <a:pt x="5060"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78"/>
            <p:cNvSpPr/>
            <p:nvPr/>
          </p:nvSpPr>
          <p:spPr>
            <a:xfrm>
              <a:off x="5125325" y="2839100"/>
              <a:ext cx="389050" cy="206600"/>
            </a:xfrm>
            <a:custGeom>
              <a:avLst/>
              <a:gdLst/>
              <a:ahLst/>
              <a:cxnLst/>
              <a:rect l="l" t="t" r="r" b="b"/>
              <a:pathLst>
                <a:path w="15562" h="8264" extrusionOk="0">
                  <a:moveTo>
                    <a:pt x="15562" y="1"/>
                  </a:moveTo>
                  <a:lnTo>
                    <a:pt x="0" y="5763"/>
                  </a:lnTo>
                  <a:lnTo>
                    <a:pt x="0" y="6049"/>
                  </a:lnTo>
                  <a:lnTo>
                    <a:pt x="9978" y="8264"/>
                  </a:lnTo>
                  <a:lnTo>
                    <a:pt x="15562" y="1"/>
                  </a:lnTo>
                  <a:close/>
                </a:path>
              </a:pathLst>
            </a:custGeom>
            <a:solidFill>
              <a:srgbClr val="8041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8"/>
            <p:cNvSpPr/>
            <p:nvPr/>
          </p:nvSpPr>
          <p:spPr>
            <a:xfrm>
              <a:off x="5125325" y="2804875"/>
              <a:ext cx="389050" cy="233675"/>
            </a:xfrm>
            <a:custGeom>
              <a:avLst/>
              <a:gdLst/>
              <a:ahLst/>
              <a:cxnLst/>
              <a:rect l="l" t="t" r="r" b="b"/>
              <a:pathLst>
                <a:path w="15562" h="9347" extrusionOk="0">
                  <a:moveTo>
                    <a:pt x="6251" y="1"/>
                  </a:moveTo>
                  <a:lnTo>
                    <a:pt x="0" y="7132"/>
                  </a:lnTo>
                  <a:lnTo>
                    <a:pt x="9978" y="9347"/>
                  </a:lnTo>
                  <a:lnTo>
                    <a:pt x="15562" y="1084"/>
                  </a:lnTo>
                  <a:lnTo>
                    <a:pt x="6251" y="1"/>
                  </a:lnTo>
                  <a:close/>
                </a:path>
              </a:pathLst>
            </a:custGeom>
            <a:solidFill>
              <a:srgbClr val="AB56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8"/>
            <p:cNvSpPr/>
            <p:nvPr/>
          </p:nvSpPr>
          <p:spPr>
            <a:xfrm>
              <a:off x="5173250" y="3046875"/>
              <a:ext cx="36325" cy="88125"/>
            </a:xfrm>
            <a:custGeom>
              <a:avLst/>
              <a:gdLst/>
              <a:ahLst/>
              <a:cxnLst/>
              <a:rect l="l" t="t" r="r" b="b"/>
              <a:pathLst>
                <a:path w="1453" h="3525" extrusionOk="0">
                  <a:moveTo>
                    <a:pt x="0" y="0"/>
                  </a:moveTo>
                  <a:lnTo>
                    <a:pt x="0" y="3203"/>
                  </a:lnTo>
                  <a:lnTo>
                    <a:pt x="1453" y="3525"/>
                  </a:lnTo>
                  <a:lnTo>
                    <a:pt x="1453" y="322"/>
                  </a:lnTo>
                  <a:lnTo>
                    <a:pt x="0" y="0"/>
                  </a:lnTo>
                  <a:close/>
                </a:path>
              </a:pathLst>
            </a:custGeom>
            <a:solidFill>
              <a:srgbClr val="043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8"/>
            <p:cNvSpPr/>
            <p:nvPr/>
          </p:nvSpPr>
          <p:spPr>
            <a:xfrm>
              <a:off x="5310475" y="3080500"/>
              <a:ext cx="36325" cy="87850"/>
            </a:xfrm>
            <a:custGeom>
              <a:avLst/>
              <a:gdLst/>
              <a:ahLst/>
              <a:cxnLst/>
              <a:rect l="l" t="t" r="r" b="b"/>
              <a:pathLst>
                <a:path w="1453" h="3514" extrusionOk="0">
                  <a:moveTo>
                    <a:pt x="0" y="1"/>
                  </a:moveTo>
                  <a:lnTo>
                    <a:pt x="0" y="3203"/>
                  </a:lnTo>
                  <a:lnTo>
                    <a:pt x="1453" y="3513"/>
                  </a:lnTo>
                  <a:lnTo>
                    <a:pt x="1453" y="310"/>
                  </a:lnTo>
                  <a:lnTo>
                    <a:pt x="0" y="1"/>
                  </a:lnTo>
                  <a:close/>
                </a:path>
              </a:pathLst>
            </a:custGeom>
            <a:solidFill>
              <a:srgbClr val="043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78"/>
            <p:cNvSpPr/>
            <p:nvPr/>
          </p:nvSpPr>
          <p:spPr>
            <a:xfrm>
              <a:off x="5242900" y="3066825"/>
              <a:ext cx="36325" cy="187250"/>
            </a:xfrm>
            <a:custGeom>
              <a:avLst/>
              <a:gdLst/>
              <a:ahLst/>
              <a:cxnLst/>
              <a:rect l="l" t="t" r="r" b="b"/>
              <a:pathLst>
                <a:path w="1453" h="7490" extrusionOk="0">
                  <a:moveTo>
                    <a:pt x="0" y="0"/>
                  </a:moveTo>
                  <a:lnTo>
                    <a:pt x="0" y="7084"/>
                  </a:lnTo>
                  <a:lnTo>
                    <a:pt x="1453" y="7489"/>
                  </a:lnTo>
                  <a:lnTo>
                    <a:pt x="1453" y="310"/>
                  </a:lnTo>
                  <a:lnTo>
                    <a:pt x="0" y="0"/>
                  </a:lnTo>
                  <a:close/>
                </a:path>
              </a:pathLst>
            </a:custGeom>
            <a:solidFill>
              <a:srgbClr val="043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8"/>
            <p:cNvSpPr/>
            <p:nvPr/>
          </p:nvSpPr>
          <p:spPr>
            <a:xfrm>
              <a:off x="5442625" y="2976325"/>
              <a:ext cx="57775" cy="72050"/>
            </a:xfrm>
            <a:custGeom>
              <a:avLst/>
              <a:gdLst/>
              <a:ahLst/>
              <a:cxnLst/>
              <a:rect l="l" t="t" r="r" b="b"/>
              <a:pathLst>
                <a:path w="2311" h="2882" extrusionOk="0">
                  <a:moveTo>
                    <a:pt x="2310" y="1"/>
                  </a:moveTo>
                  <a:lnTo>
                    <a:pt x="0" y="524"/>
                  </a:lnTo>
                  <a:lnTo>
                    <a:pt x="0" y="2882"/>
                  </a:lnTo>
                  <a:lnTo>
                    <a:pt x="2310" y="2358"/>
                  </a:lnTo>
                  <a:lnTo>
                    <a:pt x="2310" y="1"/>
                  </a:lnTo>
                  <a:close/>
                </a:path>
              </a:pathLst>
            </a:custGeom>
            <a:solidFill>
              <a:srgbClr val="043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8"/>
            <p:cNvSpPr/>
            <p:nvPr/>
          </p:nvSpPr>
          <p:spPr>
            <a:xfrm>
              <a:off x="5442625" y="3070975"/>
              <a:ext cx="151525" cy="89325"/>
            </a:xfrm>
            <a:custGeom>
              <a:avLst/>
              <a:gdLst/>
              <a:ahLst/>
              <a:cxnLst/>
              <a:rect l="l" t="t" r="r" b="b"/>
              <a:pathLst>
                <a:path w="6061" h="3573" extrusionOk="0">
                  <a:moveTo>
                    <a:pt x="6061" y="1"/>
                  </a:moveTo>
                  <a:lnTo>
                    <a:pt x="0" y="1215"/>
                  </a:lnTo>
                  <a:lnTo>
                    <a:pt x="0" y="3573"/>
                  </a:lnTo>
                  <a:lnTo>
                    <a:pt x="6061" y="2358"/>
                  </a:lnTo>
                  <a:lnTo>
                    <a:pt x="6061" y="1"/>
                  </a:lnTo>
                  <a:close/>
                </a:path>
              </a:pathLst>
            </a:custGeom>
            <a:solidFill>
              <a:srgbClr val="043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8"/>
            <p:cNvSpPr/>
            <p:nvPr/>
          </p:nvSpPr>
          <p:spPr>
            <a:xfrm>
              <a:off x="5521800" y="2962050"/>
              <a:ext cx="57475" cy="71750"/>
            </a:xfrm>
            <a:custGeom>
              <a:avLst/>
              <a:gdLst/>
              <a:ahLst/>
              <a:cxnLst/>
              <a:rect l="l" t="t" r="r" b="b"/>
              <a:pathLst>
                <a:path w="2299" h="2870" extrusionOk="0">
                  <a:moveTo>
                    <a:pt x="2298" y="0"/>
                  </a:moveTo>
                  <a:lnTo>
                    <a:pt x="1" y="512"/>
                  </a:lnTo>
                  <a:lnTo>
                    <a:pt x="1" y="2869"/>
                  </a:lnTo>
                  <a:lnTo>
                    <a:pt x="2298" y="2357"/>
                  </a:lnTo>
                  <a:lnTo>
                    <a:pt x="2298" y="0"/>
                  </a:lnTo>
                  <a:close/>
                </a:path>
              </a:pathLst>
            </a:custGeom>
            <a:solidFill>
              <a:srgbClr val="043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8"/>
            <p:cNvSpPr/>
            <p:nvPr/>
          </p:nvSpPr>
          <p:spPr>
            <a:xfrm>
              <a:off x="6198075" y="2817075"/>
              <a:ext cx="238450" cy="125350"/>
            </a:xfrm>
            <a:custGeom>
              <a:avLst/>
              <a:gdLst/>
              <a:ahLst/>
              <a:cxnLst/>
              <a:rect l="l" t="t" r="r" b="b"/>
              <a:pathLst>
                <a:path w="9538" h="5014" extrusionOk="0">
                  <a:moveTo>
                    <a:pt x="2096" y="1"/>
                  </a:moveTo>
                  <a:lnTo>
                    <a:pt x="1" y="239"/>
                  </a:lnTo>
                  <a:lnTo>
                    <a:pt x="7478" y="5013"/>
                  </a:lnTo>
                  <a:lnTo>
                    <a:pt x="9537" y="4847"/>
                  </a:lnTo>
                  <a:lnTo>
                    <a:pt x="2096" y="1"/>
                  </a:lnTo>
                  <a:close/>
                </a:path>
              </a:pathLst>
            </a:custGeom>
            <a:solidFill>
              <a:srgbClr val="8041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8"/>
            <p:cNvSpPr/>
            <p:nvPr/>
          </p:nvSpPr>
          <p:spPr>
            <a:xfrm>
              <a:off x="6079025" y="2823025"/>
              <a:ext cx="321475" cy="366450"/>
            </a:xfrm>
            <a:custGeom>
              <a:avLst/>
              <a:gdLst/>
              <a:ahLst/>
              <a:cxnLst/>
              <a:rect l="l" t="t" r="r" b="b"/>
              <a:pathLst>
                <a:path w="12859" h="14658" extrusionOk="0">
                  <a:moveTo>
                    <a:pt x="6001" y="1"/>
                  </a:moveTo>
                  <a:lnTo>
                    <a:pt x="0" y="5251"/>
                  </a:lnTo>
                  <a:lnTo>
                    <a:pt x="0" y="14657"/>
                  </a:lnTo>
                  <a:lnTo>
                    <a:pt x="12859" y="13217"/>
                  </a:lnTo>
                  <a:lnTo>
                    <a:pt x="12859" y="4299"/>
                  </a:lnTo>
                  <a:lnTo>
                    <a:pt x="6001"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8"/>
            <p:cNvSpPr/>
            <p:nvPr/>
          </p:nvSpPr>
          <p:spPr>
            <a:xfrm>
              <a:off x="6079025" y="2823025"/>
              <a:ext cx="321475" cy="366450"/>
            </a:xfrm>
            <a:custGeom>
              <a:avLst/>
              <a:gdLst/>
              <a:ahLst/>
              <a:cxnLst/>
              <a:rect l="l" t="t" r="r" b="b"/>
              <a:pathLst>
                <a:path w="12859" h="14658" extrusionOk="0">
                  <a:moveTo>
                    <a:pt x="6001" y="1"/>
                  </a:moveTo>
                  <a:lnTo>
                    <a:pt x="0" y="5251"/>
                  </a:lnTo>
                  <a:lnTo>
                    <a:pt x="0" y="14657"/>
                  </a:lnTo>
                  <a:lnTo>
                    <a:pt x="12859" y="13217"/>
                  </a:lnTo>
                  <a:lnTo>
                    <a:pt x="12859" y="4299"/>
                  </a:lnTo>
                  <a:lnTo>
                    <a:pt x="6001"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8"/>
            <p:cNvSpPr/>
            <p:nvPr/>
          </p:nvSpPr>
          <p:spPr>
            <a:xfrm>
              <a:off x="5812025" y="2918575"/>
              <a:ext cx="267000" cy="269700"/>
            </a:xfrm>
            <a:custGeom>
              <a:avLst/>
              <a:gdLst/>
              <a:ahLst/>
              <a:cxnLst/>
              <a:rect l="l" t="t" r="r" b="b"/>
              <a:pathLst>
                <a:path w="10680" h="10788" extrusionOk="0">
                  <a:moveTo>
                    <a:pt x="0" y="1"/>
                  </a:moveTo>
                  <a:lnTo>
                    <a:pt x="0" y="8871"/>
                  </a:lnTo>
                  <a:lnTo>
                    <a:pt x="10680" y="10788"/>
                  </a:lnTo>
                  <a:lnTo>
                    <a:pt x="10680" y="1668"/>
                  </a:lnTo>
                  <a:lnTo>
                    <a:pt x="0"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8"/>
            <p:cNvSpPr/>
            <p:nvPr/>
          </p:nvSpPr>
          <p:spPr>
            <a:xfrm>
              <a:off x="5812025" y="2809050"/>
              <a:ext cx="427750" cy="193800"/>
            </a:xfrm>
            <a:custGeom>
              <a:avLst/>
              <a:gdLst/>
              <a:ahLst/>
              <a:cxnLst/>
              <a:rect l="l" t="t" r="r" b="b"/>
              <a:pathLst>
                <a:path w="17110" h="7752" extrusionOk="0">
                  <a:moveTo>
                    <a:pt x="6168" y="0"/>
                  </a:moveTo>
                  <a:lnTo>
                    <a:pt x="36" y="4858"/>
                  </a:lnTo>
                  <a:lnTo>
                    <a:pt x="0" y="6132"/>
                  </a:lnTo>
                  <a:lnTo>
                    <a:pt x="10728" y="7751"/>
                  </a:lnTo>
                  <a:lnTo>
                    <a:pt x="17109" y="798"/>
                  </a:lnTo>
                  <a:lnTo>
                    <a:pt x="6168"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8"/>
            <p:cNvSpPr/>
            <p:nvPr/>
          </p:nvSpPr>
          <p:spPr>
            <a:xfrm>
              <a:off x="5775700" y="2823025"/>
              <a:ext cx="474775" cy="171475"/>
            </a:xfrm>
            <a:custGeom>
              <a:avLst/>
              <a:gdLst/>
              <a:ahLst/>
              <a:cxnLst/>
              <a:rect l="l" t="t" r="r" b="b"/>
              <a:pathLst>
                <a:path w="18991" h="6859" extrusionOk="0">
                  <a:moveTo>
                    <a:pt x="18991" y="1"/>
                  </a:moveTo>
                  <a:lnTo>
                    <a:pt x="1" y="4787"/>
                  </a:lnTo>
                  <a:lnTo>
                    <a:pt x="1" y="5025"/>
                  </a:lnTo>
                  <a:lnTo>
                    <a:pt x="12181" y="6859"/>
                  </a:lnTo>
                  <a:lnTo>
                    <a:pt x="18991" y="1"/>
                  </a:lnTo>
                  <a:close/>
                </a:path>
              </a:pathLst>
            </a:custGeom>
            <a:solidFill>
              <a:srgbClr val="8041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8"/>
            <p:cNvSpPr/>
            <p:nvPr/>
          </p:nvSpPr>
          <p:spPr>
            <a:xfrm>
              <a:off x="5775700" y="2794750"/>
              <a:ext cx="474775" cy="193800"/>
            </a:xfrm>
            <a:custGeom>
              <a:avLst/>
              <a:gdLst/>
              <a:ahLst/>
              <a:cxnLst/>
              <a:rect l="l" t="t" r="r" b="b"/>
              <a:pathLst>
                <a:path w="18991" h="7752" extrusionOk="0">
                  <a:moveTo>
                    <a:pt x="7621" y="1"/>
                  </a:moveTo>
                  <a:lnTo>
                    <a:pt x="1" y="5918"/>
                  </a:lnTo>
                  <a:lnTo>
                    <a:pt x="12181" y="7752"/>
                  </a:lnTo>
                  <a:lnTo>
                    <a:pt x="18991" y="894"/>
                  </a:lnTo>
                  <a:lnTo>
                    <a:pt x="7621" y="1"/>
                  </a:lnTo>
                  <a:close/>
                </a:path>
              </a:pathLst>
            </a:custGeom>
            <a:solidFill>
              <a:srgbClr val="AB56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8"/>
            <p:cNvSpPr/>
            <p:nvPr/>
          </p:nvSpPr>
          <p:spPr>
            <a:xfrm>
              <a:off x="5834050" y="2995675"/>
              <a:ext cx="44375" cy="78900"/>
            </a:xfrm>
            <a:custGeom>
              <a:avLst/>
              <a:gdLst/>
              <a:ahLst/>
              <a:cxnLst/>
              <a:rect l="l" t="t" r="r" b="b"/>
              <a:pathLst>
                <a:path w="1775" h="3156" extrusionOk="0">
                  <a:moveTo>
                    <a:pt x="0" y="0"/>
                  </a:moveTo>
                  <a:lnTo>
                    <a:pt x="0" y="2894"/>
                  </a:lnTo>
                  <a:lnTo>
                    <a:pt x="1774" y="3156"/>
                  </a:lnTo>
                  <a:lnTo>
                    <a:pt x="1774" y="262"/>
                  </a:lnTo>
                  <a:lnTo>
                    <a:pt x="0" y="0"/>
                  </a:lnTo>
                  <a:close/>
                </a:path>
              </a:pathLst>
            </a:custGeom>
            <a:solidFill>
              <a:srgbClr val="043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8"/>
            <p:cNvSpPr/>
            <p:nvPr/>
          </p:nvSpPr>
          <p:spPr>
            <a:xfrm>
              <a:off x="6001625" y="3023350"/>
              <a:ext cx="44375" cy="79200"/>
            </a:xfrm>
            <a:custGeom>
              <a:avLst/>
              <a:gdLst/>
              <a:ahLst/>
              <a:cxnLst/>
              <a:rect l="l" t="t" r="r" b="b"/>
              <a:pathLst>
                <a:path w="1775" h="3168" extrusionOk="0">
                  <a:moveTo>
                    <a:pt x="0" y="1"/>
                  </a:moveTo>
                  <a:lnTo>
                    <a:pt x="0" y="2906"/>
                  </a:lnTo>
                  <a:lnTo>
                    <a:pt x="1774" y="3168"/>
                  </a:lnTo>
                  <a:lnTo>
                    <a:pt x="1774" y="263"/>
                  </a:lnTo>
                  <a:lnTo>
                    <a:pt x="0" y="1"/>
                  </a:lnTo>
                  <a:close/>
                </a:path>
              </a:pathLst>
            </a:custGeom>
            <a:solidFill>
              <a:srgbClr val="043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8"/>
            <p:cNvSpPr/>
            <p:nvPr/>
          </p:nvSpPr>
          <p:spPr>
            <a:xfrm>
              <a:off x="5919175" y="3012050"/>
              <a:ext cx="44375" cy="155400"/>
            </a:xfrm>
            <a:custGeom>
              <a:avLst/>
              <a:gdLst/>
              <a:ahLst/>
              <a:cxnLst/>
              <a:rect l="l" t="t" r="r" b="b"/>
              <a:pathLst>
                <a:path w="1775" h="6216" extrusionOk="0">
                  <a:moveTo>
                    <a:pt x="0" y="0"/>
                  </a:moveTo>
                  <a:lnTo>
                    <a:pt x="0" y="5882"/>
                  </a:lnTo>
                  <a:lnTo>
                    <a:pt x="1774" y="6215"/>
                  </a:lnTo>
                  <a:lnTo>
                    <a:pt x="1774" y="262"/>
                  </a:lnTo>
                  <a:lnTo>
                    <a:pt x="0" y="0"/>
                  </a:lnTo>
                  <a:close/>
                </a:path>
              </a:pathLst>
            </a:custGeom>
            <a:solidFill>
              <a:srgbClr val="043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8"/>
            <p:cNvSpPr/>
            <p:nvPr/>
          </p:nvSpPr>
          <p:spPr>
            <a:xfrm>
              <a:off x="6135575" y="3015625"/>
              <a:ext cx="52700" cy="73525"/>
            </a:xfrm>
            <a:custGeom>
              <a:avLst/>
              <a:gdLst/>
              <a:ahLst/>
              <a:cxnLst/>
              <a:rect l="l" t="t" r="r" b="b"/>
              <a:pathLst>
                <a:path w="2108" h="2941" extrusionOk="0">
                  <a:moveTo>
                    <a:pt x="2108" y="0"/>
                  </a:moveTo>
                  <a:lnTo>
                    <a:pt x="0" y="286"/>
                  </a:lnTo>
                  <a:lnTo>
                    <a:pt x="0" y="2941"/>
                  </a:lnTo>
                  <a:lnTo>
                    <a:pt x="2108" y="2655"/>
                  </a:lnTo>
                  <a:lnTo>
                    <a:pt x="2108" y="0"/>
                  </a:lnTo>
                  <a:close/>
                </a:path>
              </a:pathLst>
            </a:custGeom>
            <a:solidFill>
              <a:srgbClr val="043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8"/>
            <p:cNvSpPr/>
            <p:nvPr/>
          </p:nvSpPr>
          <p:spPr>
            <a:xfrm>
              <a:off x="6225750" y="3004300"/>
              <a:ext cx="52725" cy="73550"/>
            </a:xfrm>
            <a:custGeom>
              <a:avLst/>
              <a:gdLst/>
              <a:ahLst/>
              <a:cxnLst/>
              <a:rect l="l" t="t" r="r" b="b"/>
              <a:pathLst>
                <a:path w="2109" h="2942" extrusionOk="0">
                  <a:moveTo>
                    <a:pt x="2108" y="1"/>
                  </a:moveTo>
                  <a:lnTo>
                    <a:pt x="1" y="286"/>
                  </a:lnTo>
                  <a:lnTo>
                    <a:pt x="1" y="2942"/>
                  </a:lnTo>
                  <a:lnTo>
                    <a:pt x="2108" y="2656"/>
                  </a:lnTo>
                  <a:lnTo>
                    <a:pt x="2108" y="1"/>
                  </a:lnTo>
                  <a:close/>
                </a:path>
              </a:pathLst>
            </a:custGeom>
            <a:solidFill>
              <a:srgbClr val="043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8"/>
            <p:cNvSpPr/>
            <p:nvPr/>
          </p:nvSpPr>
          <p:spPr>
            <a:xfrm>
              <a:off x="6310875" y="2994775"/>
              <a:ext cx="52725" cy="73550"/>
            </a:xfrm>
            <a:custGeom>
              <a:avLst/>
              <a:gdLst/>
              <a:ahLst/>
              <a:cxnLst/>
              <a:rect l="l" t="t" r="r" b="b"/>
              <a:pathLst>
                <a:path w="2109" h="2942" extrusionOk="0">
                  <a:moveTo>
                    <a:pt x="2108" y="1"/>
                  </a:moveTo>
                  <a:lnTo>
                    <a:pt x="1" y="286"/>
                  </a:lnTo>
                  <a:lnTo>
                    <a:pt x="1" y="2942"/>
                  </a:lnTo>
                  <a:lnTo>
                    <a:pt x="2108" y="2656"/>
                  </a:lnTo>
                  <a:lnTo>
                    <a:pt x="2108" y="1"/>
                  </a:lnTo>
                  <a:close/>
                </a:path>
              </a:pathLst>
            </a:custGeom>
            <a:solidFill>
              <a:srgbClr val="043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8"/>
            <p:cNvSpPr/>
            <p:nvPr/>
          </p:nvSpPr>
          <p:spPr>
            <a:xfrm>
              <a:off x="5982875" y="3122475"/>
              <a:ext cx="353325" cy="90225"/>
            </a:xfrm>
            <a:custGeom>
              <a:avLst/>
              <a:gdLst/>
              <a:ahLst/>
              <a:cxnLst/>
              <a:rect l="l" t="t" r="r" b="b"/>
              <a:pathLst>
                <a:path w="14133" h="3609" extrusionOk="0">
                  <a:moveTo>
                    <a:pt x="7192" y="0"/>
                  </a:moveTo>
                  <a:cubicBezTo>
                    <a:pt x="6275" y="0"/>
                    <a:pt x="5489" y="679"/>
                    <a:pt x="5168" y="1644"/>
                  </a:cubicBezTo>
                  <a:cubicBezTo>
                    <a:pt x="4787" y="1263"/>
                    <a:pt x="4251" y="1036"/>
                    <a:pt x="3667" y="1036"/>
                  </a:cubicBezTo>
                  <a:cubicBezTo>
                    <a:pt x="2608" y="1036"/>
                    <a:pt x="1727" y="1798"/>
                    <a:pt x="1548" y="2810"/>
                  </a:cubicBezTo>
                  <a:cubicBezTo>
                    <a:pt x="1405" y="2739"/>
                    <a:pt x="1250" y="2691"/>
                    <a:pt x="1072" y="2691"/>
                  </a:cubicBezTo>
                  <a:cubicBezTo>
                    <a:pt x="536" y="2691"/>
                    <a:pt x="84" y="3084"/>
                    <a:pt x="0" y="3608"/>
                  </a:cubicBezTo>
                  <a:lnTo>
                    <a:pt x="14133" y="3608"/>
                  </a:lnTo>
                  <a:cubicBezTo>
                    <a:pt x="14133" y="3608"/>
                    <a:pt x="14133" y="3596"/>
                    <a:pt x="14133" y="3596"/>
                  </a:cubicBezTo>
                  <a:cubicBezTo>
                    <a:pt x="14133" y="2751"/>
                    <a:pt x="13454" y="2072"/>
                    <a:pt x="12609" y="2072"/>
                  </a:cubicBezTo>
                  <a:cubicBezTo>
                    <a:pt x="12395" y="2072"/>
                    <a:pt x="12192" y="2120"/>
                    <a:pt x="12002" y="2191"/>
                  </a:cubicBezTo>
                  <a:cubicBezTo>
                    <a:pt x="11752" y="1322"/>
                    <a:pt x="10954" y="667"/>
                    <a:pt x="10002" y="667"/>
                  </a:cubicBezTo>
                  <a:cubicBezTo>
                    <a:pt x="9597" y="667"/>
                    <a:pt x="9216" y="786"/>
                    <a:pt x="8906" y="989"/>
                  </a:cubicBezTo>
                  <a:cubicBezTo>
                    <a:pt x="8501" y="381"/>
                    <a:pt x="7882" y="0"/>
                    <a:pt x="7192" y="0"/>
                  </a:cubicBezTo>
                  <a:close/>
                </a:path>
              </a:pathLst>
            </a:custGeom>
            <a:solidFill>
              <a:srgbClr val="44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8"/>
            <p:cNvSpPr/>
            <p:nvPr/>
          </p:nvSpPr>
          <p:spPr>
            <a:xfrm>
              <a:off x="6149550" y="3167425"/>
              <a:ext cx="285175" cy="72950"/>
            </a:xfrm>
            <a:custGeom>
              <a:avLst/>
              <a:gdLst/>
              <a:ahLst/>
              <a:cxnLst/>
              <a:rect l="l" t="t" r="r" b="b"/>
              <a:pathLst>
                <a:path w="11407" h="2918" extrusionOk="0">
                  <a:moveTo>
                    <a:pt x="5811" y="0"/>
                  </a:moveTo>
                  <a:cubicBezTo>
                    <a:pt x="5061" y="0"/>
                    <a:pt x="4430" y="560"/>
                    <a:pt x="4168" y="1334"/>
                  </a:cubicBezTo>
                  <a:cubicBezTo>
                    <a:pt x="3858" y="1024"/>
                    <a:pt x="3430" y="834"/>
                    <a:pt x="2965" y="834"/>
                  </a:cubicBezTo>
                  <a:cubicBezTo>
                    <a:pt x="2108" y="834"/>
                    <a:pt x="1394" y="1453"/>
                    <a:pt x="1251" y="2274"/>
                  </a:cubicBezTo>
                  <a:cubicBezTo>
                    <a:pt x="1132" y="2215"/>
                    <a:pt x="1013" y="2179"/>
                    <a:pt x="870" y="2179"/>
                  </a:cubicBezTo>
                  <a:cubicBezTo>
                    <a:pt x="429" y="2179"/>
                    <a:pt x="72" y="2501"/>
                    <a:pt x="1" y="2917"/>
                  </a:cubicBezTo>
                  <a:lnTo>
                    <a:pt x="11407" y="2917"/>
                  </a:lnTo>
                  <a:cubicBezTo>
                    <a:pt x="11407" y="2917"/>
                    <a:pt x="11407" y="2917"/>
                    <a:pt x="11407" y="2905"/>
                  </a:cubicBezTo>
                  <a:cubicBezTo>
                    <a:pt x="11407" y="2227"/>
                    <a:pt x="10859" y="1679"/>
                    <a:pt x="10169" y="1679"/>
                  </a:cubicBezTo>
                  <a:cubicBezTo>
                    <a:pt x="10002" y="1679"/>
                    <a:pt x="9835" y="1715"/>
                    <a:pt x="9681" y="1774"/>
                  </a:cubicBezTo>
                  <a:cubicBezTo>
                    <a:pt x="9490" y="1072"/>
                    <a:pt x="8835" y="548"/>
                    <a:pt x="8073" y="548"/>
                  </a:cubicBezTo>
                  <a:cubicBezTo>
                    <a:pt x="7740" y="548"/>
                    <a:pt x="7442" y="643"/>
                    <a:pt x="7180" y="798"/>
                  </a:cubicBezTo>
                  <a:cubicBezTo>
                    <a:pt x="6859" y="310"/>
                    <a:pt x="6371" y="0"/>
                    <a:pt x="5811" y="0"/>
                  </a:cubicBezTo>
                  <a:close/>
                </a:path>
              </a:pathLst>
            </a:custGeom>
            <a:solidFill>
              <a:srgbClr val="FFD1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8"/>
            <p:cNvSpPr/>
            <p:nvPr/>
          </p:nvSpPr>
          <p:spPr>
            <a:xfrm>
              <a:off x="3146200" y="3199875"/>
              <a:ext cx="613200" cy="156575"/>
            </a:xfrm>
            <a:custGeom>
              <a:avLst/>
              <a:gdLst/>
              <a:ahLst/>
              <a:cxnLst/>
              <a:rect l="l" t="t" r="r" b="b"/>
              <a:pathLst>
                <a:path w="24528" h="6263" extrusionOk="0">
                  <a:moveTo>
                    <a:pt x="12478" y="0"/>
                  </a:moveTo>
                  <a:cubicBezTo>
                    <a:pt x="10883" y="0"/>
                    <a:pt x="9514" y="1191"/>
                    <a:pt x="8966" y="2858"/>
                  </a:cubicBezTo>
                  <a:cubicBezTo>
                    <a:pt x="8299" y="2203"/>
                    <a:pt x="7383" y="1798"/>
                    <a:pt x="6371" y="1798"/>
                  </a:cubicBezTo>
                  <a:cubicBezTo>
                    <a:pt x="4525" y="1798"/>
                    <a:pt x="3001" y="3131"/>
                    <a:pt x="2692" y="4882"/>
                  </a:cubicBezTo>
                  <a:cubicBezTo>
                    <a:pt x="2442" y="4763"/>
                    <a:pt x="2168" y="4679"/>
                    <a:pt x="1870" y="4679"/>
                  </a:cubicBezTo>
                  <a:cubicBezTo>
                    <a:pt x="929" y="4679"/>
                    <a:pt x="156" y="5358"/>
                    <a:pt x="1" y="6263"/>
                  </a:cubicBezTo>
                  <a:lnTo>
                    <a:pt x="24528" y="6263"/>
                  </a:lnTo>
                  <a:cubicBezTo>
                    <a:pt x="24528" y="6251"/>
                    <a:pt x="24528" y="6251"/>
                    <a:pt x="24528" y="6251"/>
                  </a:cubicBezTo>
                  <a:cubicBezTo>
                    <a:pt x="24528" y="4786"/>
                    <a:pt x="23337" y="3596"/>
                    <a:pt x="21873" y="3596"/>
                  </a:cubicBezTo>
                  <a:cubicBezTo>
                    <a:pt x="21503" y="3596"/>
                    <a:pt x="21146" y="3679"/>
                    <a:pt x="20825" y="3810"/>
                  </a:cubicBezTo>
                  <a:cubicBezTo>
                    <a:pt x="20396" y="2286"/>
                    <a:pt x="19003" y="1167"/>
                    <a:pt x="17348" y="1167"/>
                  </a:cubicBezTo>
                  <a:cubicBezTo>
                    <a:pt x="16646" y="1167"/>
                    <a:pt x="16003" y="1369"/>
                    <a:pt x="15443" y="1715"/>
                  </a:cubicBezTo>
                  <a:cubicBezTo>
                    <a:pt x="14753" y="667"/>
                    <a:pt x="13681" y="0"/>
                    <a:pt x="12478" y="0"/>
                  </a:cubicBezTo>
                  <a:close/>
                </a:path>
              </a:pathLst>
            </a:custGeom>
            <a:solidFill>
              <a:srgbClr val="44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8"/>
            <p:cNvSpPr/>
            <p:nvPr/>
          </p:nvSpPr>
          <p:spPr>
            <a:xfrm>
              <a:off x="3404875" y="2910250"/>
              <a:ext cx="130975" cy="175050"/>
            </a:xfrm>
            <a:custGeom>
              <a:avLst/>
              <a:gdLst/>
              <a:ahLst/>
              <a:cxnLst/>
              <a:rect l="l" t="t" r="r" b="b"/>
              <a:pathLst>
                <a:path w="5239" h="7002" extrusionOk="0">
                  <a:moveTo>
                    <a:pt x="5239" y="0"/>
                  </a:moveTo>
                  <a:lnTo>
                    <a:pt x="0" y="7001"/>
                  </a:lnTo>
                  <a:lnTo>
                    <a:pt x="4906" y="6870"/>
                  </a:lnTo>
                  <a:lnTo>
                    <a:pt x="5239" y="0"/>
                  </a:lnTo>
                  <a:close/>
                </a:path>
              </a:pathLst>
            </a:custGeom>
            <a:solidFill>
              <a:srgbClr val="8041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8"/>
            <p:cNvSpPr/>
            <p:nvPr/>
          </p:nvSpPr>
          <p:spPr>
            <a:xfrm>
              <a:off x="3633175" y="3064725"/>
              <a:ext cx="570625" cy="375375"/>
            </a:xfrm>
            <a:custGeom>
              <a:avLst/>
              <a:gdLst/>
              <a:ahLst/>
              <a:cxnLst/>
              <a:rect l="l" t="t" r="r" b="b"/>
              <a:pathLst>
                <a:path w="22825" h="15015" extrusionOk="0">
                  <a:moveTo>
                    <a:pt x="22825" y="1"/>
                  </a:moveTo>
                  <a:lnTo>
                    <a:pt x="0" y="2811"/>
                  </a:lnTo>
                  <a:lnTo>
                    <a:pt x="0" y="15014"/>
                  </a:lnTo>
                  <a:lnTo>
                    <a:pt x="22825" y="12205"/>
                  </a:lnTo>
                  <a:lnTo>
                    <a:pt x="22825"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8"/>
            <p:cNvSpPr/>
            <p:nvPr/>
          </p:nvSpPr>
          <p:spPr>
            <a:xfrm>
              <a:off x="3434050" y="2910250"/>
              <a:ext cx="199150" cy="529850"/>
            </a:xfrm>
            <a:custGeom>
              <a:avLst/>
              <a:gdLst/>
              <a:ahLst/>
              <a:cxnLst/>
              <a:rect l="l" t="t" r="r" b="b"/>
              <a:pathLst>
                <a:path w="7966" h="21194" extrusionOk="0">
                  <a:moveTo>
                    <a:pt x="4072" y="0"/>
                  </a:moveTo>
                  <a:lnTo>
                    <a:pt x="0" y="6799"/>
                  </a:lnTo>
                  <a:lnTo>
                    <a:pt x="0" y="17598"/>
                  </a:lnTo>
                  <a:lnTo>
                    <a:pt x="7965" y="21193"/>
                  </a:lnTo>
                  <a:lnTo>
                    <a:pt x="7965" y="8990"/>
                  </a:lnTo>
                  <a:lnTo>
                    <a:pt x="4072" y="0"/>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8"/>
            <p:cNvSpPr/>
            <p:nvPr/>
          </p:nvSpPr>
          <p:spPr>
            <a:xfrm>
              <a:off x="3633175" y="3064725"/>
              <a:ext cx="570625" cy="375375"/>
            </a:xfrm>
            <a:custGeom>
              <a:avLst/>
              <a:gdLst/>
              <a:ahLst/>
              <a:cxnLst/>
              <a:rect l="l" t="t" r="r" b="b"/>
              <a:pathLst>
                <a:path w="22825" h="15015" extrusionOk="0">
                  <a:moveTo>
                    <a:pt x="22825" y="1"/>
                  </a:moveTo>
                  <a:lnTo>
                    <a:pt x="0" y="2811"/>
                  </a:lnTo>
                  <a:lnTo>
                    <a:pt x="0" y="15014"/>
                  </a:lnTo>
                  <a:lnTo>
                    <a:pt x="22825" y="12205"/>
                  </a:lnTo>
                  <a:lnTo>
                    <a:pt x="22825"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8"/>
            <p:cNvSpPr/>
            <p:nvPr/>
          </p:nvSpPr>
          <p:spPr>
            <a:xfrm>
              <a:off x="3575125" y="3003400"/>
              <a:ext cx="628675" cy="184000"/>
            </a:xfrm>
            <a:custGeom>
              <a:avLst/>
              <a:gdLst/>
              <a:ahLst/>
              <a:cxnLst/>
              <a:rect l="l" t="t" r="r" b="b"/>
              <a:pathLst>
                <a:path w="25147" h="7360" extrusionOk="0">
                  <a:moveTo>
                    <a:pt x="1" y="1"/>
                  </a:moveTo>
                  <a:lnTo>
                    <a:pt x="2322" y="7359"/>
                  </a:lnTo>
                  <a:lnTo>
                    <a:pt x="25147" y="5061"/>
                  </a:lnTo>
                  <a:lnTo>
                    <a:pt x="25147" y="715"/>
                  </a:lnTo>
                  <a:lnTo>
                    <a:pt x="727" y="739"/>
                  </a:lnTo>
                  <a:lnTo>
                    <a:pt x="1" y="1"/>
                  </a:ln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8"/>
            <p:cNvSpPr/>
            <p:nvPr/>
          </p:nvSpPr>
          <p:spPr>
            <a:xfrm>
              <a:off x="3535850" y="2910250"/>
              <a:ext cx="705750" cy="244700"/>
            </a:xfrm>
            <a:custGeom>
              <a:avLst/>
              <a:gdLst/>
              <a:ahLst/>
              <a:cxnLst/>
              <a:rect l="l" t="t" r="r" b="b"/>
              <a:pathLst>
                <a:path w="28230" h="9788" extrusionOk="0">
                  <a:moveTo>
                    <a:pt x="0" y="0"/>
                  </a:moveTo>
                  <a:lnTo>
                    <a:pt x="3858" y="9787"/>
                  </a:lnTo>
                  <a:lnTo>
                    <a:pt x="28230" y="7227"/>
                  </a:lnTo>
                  <a:lnTo>
                    <a:pt x="28230" y="6870"/>
                  </a:lnTo>
                  <a:lnTo>
                    <a:pt x="0" y="0"/>
                  </a:lnTo>
                  <a:close/>
                </a:path>
              </a:pathLst>
            </a:custGeom>
            <a:solidFill>
              <a:srgbClr val="8041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8"/>
            <p:cNvSpPr/>
            <p:nvPr/>
          </p:nvSpPr>
          <p:spPr>
            <a:xfrm>
              <a:off x="3535850" y="2866200"/>
              <a:ext cx="705750" cy="274750"/>
            </a:xfrm>
            <a:custGeom>
              <a:avLst/>
              <a:gdLst/>
              <a:ahLst/>
              <a:cxnLst/>
              <a:rect l="l" t="t" r="r" b="b"/>
              <a:pathLst>
                <a:path w="28230" h="10990" extrusionOk="0">
                  <a:moveTo>
                    <a:pt x="22253" y="0"/>
                  </a:moveTo>
                  <a:lnTo>
                    <a:pt x="0" y="1762"/>
                  </a:lnTo>
                  <a:lnTo>
                    <a:pt x="3893" y="10990"/>
                  </a:lnTo>
                  <a:lnTo>
                    <a:pt x="28230" y="8632"/>
                  </a:lnTo>
                  <a:lnTo>
                    <a:pt x="22253" y="0"/>
                  </a:lnTo>
                  <a:close/>
                </a:path>
              </a:pathLst>
            </a:custGeom>
            <a:solidFill>
              <a:srgbClr val="AB56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8"/>
            <p:cNvSpPr/>
            <p:nvPr/>
          </p:nvSpPr>
          <p:spPr>
            <a:xfrm>
              <a:off x="3747475" y="3201950"/>
              <a:ext cx="73550" cy="119675"/>
            </a:xfrm>
            <a:custGeom>
              <a:avLst/>
              <a:gdLst/>
              <a:ahLst/>
              <a:cxnLst/>
              <a:rect l="l" t="t" r="r" b="b"/>
              <a:pathLst>
                <a:path w="2942" h="4787" extrusionOk="0">
                  <a:moveTo>
                    <a:pt x="2941" y="0"/>
                  </a:moveTo>
                  <a:lnTo>
                    <a:pt x="0" y="274"/>
                  </a:lnTo>
                  <a:lnTo>
                    <a:pt x="0" y="4787"/>
                  </a:lnTo>
                  <a:lnTo>
                    <a:pt x="2941" y="4441"/>
                  </a:lnTo>
                  <a:lnTo>
                    <a:pt x="2941" y="0"/>
                  </a:lnTo>
                  <a:close/>
                </a:path>
              </a:pathLst>
            </a:custGeom>
            <a:solidFill>
              <a:srgbClr val="043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8"/>
            <p:cNvSpPr/>
            <p:nvPr/>
          </p:nvSpPr>
          <p:spPr>
            <a:xfrm>
              <a:off x="3881725" y="3192125"/>
              <a:ext cx="73525" cy="216425"/>
            </a:xfrm>
            <a:custGeom>
              <a:avLst/>
              <a:gdLst/>
              <a:ahLst/>
              <a:cxnLst/>
              <a:rect l="l" t="t" r="r" b="b"/>
              <a:pathLst>
                <a:path w="2941" h="8657" extrusionOk="0">
                  <a:moveTo>
                    <a:pt x="2941" y="1"/>
                  </a:moveTo>
                  <a:lnTo>
                    <a:pt x="0" y="274"/>
                  </a:lnTo>
                  <a:lnTo>
                    <a:pt x="0" y="8656"/>
                  </a:lnTo>
                  <a:lnTo>
                    <a:pt x="2941" y="8299"/>
                  </a:lnTo>
                  <a:lnTo>
                    <a:pt x="2941" y="1"/>
                  </a:lnTo>
                  <a:close/>
                </a:path>
              </a:pathLst>
            </a:custGeom>
            <a:solidFill>
              <a:srgbClr val="043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8"/>
            <p:cNvSpPr/>
            <p:nvPr/>
          </p:nvSpPr>
          <p:spPr>
            <a:xfrm>
              <a:off x="4015950" y="3182300"/>
              <a:ext cx="73550" cy="119675"/>
            </a:xfrm>
            <a:custGeom>
              <a:avLst/>
              <a:gdLst/>
              <a:ahLst/>
              <a:cxnLst/>
              <a:rect l="l" t="t" r="r" b="b"/>
              <a:pathLst>
                <a:path w="2942" h="4787" extrusionOk="0">
                  <a:moveTo>
                    <a:pt x="2942" y="1"/>
                  </a:moveTo>
                  <a:lnTo>
                    <a:pt x="1" y="286"/>
                  </a:lnTo>
                  <a:lnTo>
                    <a:pt x="1" y="4787"/>
                  </a:lnTo>
                  <a:lnTo>
                    <a:pt x="2942" y="4442"/>
                  </a:lnTo>
                  <a:lnTo>
                    <a:pt x="2942" y="1"/>
                  </a:lnTo>
                  <a:close/>
                </a:path>
              </a:pathLst>
            </a:custGeom>
            <a:solidFill>
              <a:srgbClr val="043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78"/>
            <p:cNvSpPr/>
            <p:nvPr/>
          </p:nvSpPr>
          <p:spPr>
            <a:xfrm>
              <a:off x="3487925" y="3140925"/>
              <a:ext cx="63425" cy="111050"/>
            </a:xfrm>
            <a:custGeom>
              <a:avLst/>
              <a:gdLst/>
              <a:ahLst/>
              <a:cxnLst/>
              <a:rect l="l" t="t" r="r" b="b"/>
              <a:pathLst>
                <a:path w="2537" h="4442" extrusionOk="0">
                  <a:moveTo>
                    <a:pt x="0" y="1"/>
                  </a:moveTo>
                  <a:lnTo>
                    <a:pt x="0" y="4049"/>
                  </a:lnTo>
                  <a:lnTo>
                    <a:pt x="2536" y="4442"/>
                  </a:lnTo>
                  <a:lnTo>
                    <a:pt x="2536" y="394"/>
                  </a:lnTo>
                  <a:lnTo>
                    <a:pt x="0" y="1"/>
                  </a:lnTo>
                  <a:close/>
                </a:path>
              </a:pathLst>
            </a:custGeom>
            <a:solidFill>
              <a:srgbClr val="043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8"/>
            <p:cNvSpPr/>
            <p:nvPr/>
          </p:nvSpPr>
          <p:spPr>
            <a:xfrm>
              <a:off x="3535850" y="2866200"/>
              <a:ext cx="705750" cy="274750"/>
            </a:xfrm>
            <a:custGeom>
              <a:avLst/>
              <a:gdLst/>
              <a:ahLst/>
              <a:cxnLst/>
              <a:rect l="l" t="t" r="r" b="b"/>
              <a:pathLst>
                <a:path w="28230" h="10990" extrusionOk="0">
                  <a:moveTo>
                    <a:pt x="22253" y="0"/>
                  </a:moveTo>
                  <a:lnTo>
                    <a:pt x="0" y="1762"/>
                  </a:lnTo>
                  <a:lnTo>
                    <a:pt x="3893" y="10990"/>
                  </a:lnTo>
                  <a:lnTo>
                    <a:pt x="28230" y="8632"/>
                  </a:lnTo>
                  <a:lnTo>
                    <a:pt x="22253" y="0"/>
                  </a:lnTo>
                  <a:close/>
                </a:path>
              </a:pathLst>
            </a:custGeom>
            <a:solidFill>
              <a:srgbClr val="AB56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8"/>
            <p:cNvSpPr/>
            <p:nvPr/>
          </p:nvSpPr>
          <p:spPr>
            <a:xfrm>
              <a:off x="4027275" y="3230825"/>
              <a:ext cx="613200" cy="156575"/>
            </a:xfrm>
            <a:custGeom>
              <a:avLst/>
              <a:gdLst/>
              <a:ahLst/>
              <a:cxnLst/>
              <a:rect l="l" t="t" r="r" b="b"/>
              <a:pathLst>
                <a:path w="24528" h="6263" extrusionOk="0">
                  <a:moveTo>
                    <a:pt x="12478" y="0"/>
                  </a:moveTo>
                  <a:cubicBezTo>
                    <a:pt x="10883" y="0"/>
                    <a:pt x="9525" y="1191"/>
                    <a:pt x="8966" y="2858"/>
                  </a:cubicBezTo>
                  <a:cubicBezTo>
                    <a:pt x="8299" y="2203"/>
                    <a:pt x="7382" y="1798"/>
                    <a:pt x="6370" y="1798"/>
                  </a:cubicBezTo>
                  <a:cubicBezTo>
                    <a:pt x="4525" y="1798"/>
                    <a:pt x="3001" y="3132"/>
                    <a:pt x="2703" y="4882"/>
                  </a:cubicBezTo>
                  <a:cubicBezTo>
                    <a:pt x="2441" y="4763"/>
                    <a:pt x="2167" y="4679"/>
                    <a:pt x="1870" y="4679"/>
                  </a:cubicBezTo>
                  <a:cubicBezTo>
                    <a:pt x="929" y="4679"/>
                    <a:pt x="155" y="5358"/>
                    <a:pt x="0" y="6263"/>
                  </a:cubicBezTo>
                  <a:lnTo>
                    <a:pt x="24527" y="6263"/>
                  </a:lnTo>
                  <a:cubicBezTo>
                    <a:pt x="24527" y="6251"/>
                    <a:pt x="24527" y="6251"/>
                    <a:pt x="24527" y="6251"/>
                  </a:cubicBezTo>
                  <a:cubicBezTo>
                    <a:pt x="24527" y="4787"/>
                    <a:pt x="23336" y="3596"/>
                    <a:pt x="21872" y="3596"/>
                  </a:cubicBezTo>
                  <a:cubicBezTo>
                    <a:pt x="21503" y="3596"/>
                    <a:pt x="21146" y="3679"/>
                    <a:pt x="20824" y="3810"/>
                  </a:cubicBezTo>
                  <a:cubicBezTo>
                    <a:pt x="20408" y="2286"/>
                    <a:pt x="19015" y="1167"/>
                    <a:pt x="17348" y="1167"/>
                  </a:cubicBezTo>
                  <a:cubicBezTo>
                    <a:pt x="16645" y="1167"/>
                    <a:pt x="16002" y="1370"/>
                    <a:pt x="15443" y="1715"/>
                  </a:cubicBezTo>
                  <a:cubicBezTo>
                    <a:pt x="14752" y="667"/>
                    <a:pt x="13681" y="0"/>
                    <a:pt x="12478" y="0"/>
                  </a:cubicBezTo>
                  <a:close/>
                </a:path>
              </a:pathLst>
            </a:custGeom>
            <a:solidFill>
              <a:srgbClr val="44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8"/>
            <p:cNvSpPr/>
            <p:nvPr/>
          </p:nvSpPr>
          <p:spPr>
            <a:xfrm>
              <a:off x="4027275" y="3332625"/>
              <a:ext cx="386075" cy="98550"/>
            </a:xfrm>
            <a:custGeom>
              <a:avLst/>
              <a:gdLst/>
              <a:ahLst/>
              <a:cxnLst/>
              <a:rect l="l" t="t" r="r" b="b"/>
              <a:pathLst>
                <a:path w="15443" h="3942" extrusionOk="0">
                  <a:moveTo>
                    <a:pt x="7858" y="0"/>
                  </a:moveTo>
                  <a:cubicBezTo>
                    <a:pt x="6858" y="0"/>
                    <a:pt x="5989" y="750"/>
                    <a:pt x="5644" y="1798"/>
                  </a:cubicBezTo>
                  <a:cubicBezTo>
                    <a:pt x="5227" y="1393"/>
                    <a:pt x="4644" y="1131"/>
                    <a:pt x="4013" y="1131"/>
                  </a:cubicBezTo>
                  <a:cubicBezTo>
                    <a:pt x="2846" y="1131"/>
                    <a:pt x="1893" y="1977"/>
                    <a:pt x="1703" y="3072"/>
                  </a:cubicBezTo>
                  <a:cubicBezTo>
                    <a:pt x="1536" y="3001"/>
                    <a:pt x="1369" y="2953"/>
                    <a:pt x="1179" y="2953"/>
                  </a:cubicBezTo>
                  <a:cubicBezTo>
                    <a:pt x="584" y="2953"/>
                    <a:pt x="95" y="3382"/>
                    <a:pt x="0" y="3941"/>
                  </a:cubicBezTo>
                  <a:lnTo>
                    <a:pt x="15443" y="3941"/>
                  </a:lnTo>
                  <a:cubicBezTo>
                    <a:pt x="15443" y="3013"/>
                    <a:pt x="14693" y="2262"/>
                    <a:pt x="13776" y="2262"/>
                  </a:cubicBezTo>
                  <a:cubicBezTo>
                    <a:pt x="13538" y="2262"/>
                    <a:pt x="13311" y="2310"/>
                    <a:pt x="13121" y="2405"/>
                  </a:cubicBezTo>
                  <a:cubicBezTo>
                    <a:pt x="12847" y="1441"/>
                    <a:pt x="11966" y="738"/>
                    <a:pt x="10930" y="738"/>
                  </a:cubicBezTo>
                  <a:cubicBezTo>
                    <a:pt x="10490" y="738"/>
                    <a:pt x="10073" y="869"/>
                    <a:pt x="9728" y="1084"/>
                  </a:cubicBezTo>
                  <a:cubicBezTo>
                    <a:pt x="9287" y="429"/>
                    <a:pt x="8620" y="0"/>
                    <a:pt x="7858" y="0"/>
                  </a:cubicBezTo>
                  <a:close/>
                </a:path>
              </a:pathLst>
            </a:custGeom>
            <a:solidFill>
              <a:srgbClr val="FFD1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8"/>
            <p:cNvSpPr/>
            <p:nvPr/>
          </p:nvSpPr>
          <p:spPr>
            <a:xfrm>
              <a:off x="6480550" y="1938400"/>
              <a:ext cx="32175" cy="1017700"/>
            </a:xfrm>
            <a:custGeom>
              <a:avLst/>
              <a:gdLst/>
              <a:ahLst/>
              <a:cxnLst/>
              <a:rect l="l" t="t" r="r" b="b"/>
              <a:pathLst>
                <a:path w="1287" h="40708" extrusionOk="0">
                  <a:moveTo>
                    <a:pt x="1" y="1"/>
                  </a:moveTo>
                  <a:lnTo>
                    <a:pt x="1" y="40708"/>
                  </a:lnTo>
                  <a:lnTo>
                    <a:pt x="1286" y="40708"/>
                  </a:lnTo>
                  <a:lnTo>
                    <a:pt x="1286" y="1"/>
                  </a:lnTo>
                  <a:close/>
                </a:path>
              </a:pathLst>
            </a:custGeom>
            <a:solidFill>
              <a:srgbClr val="FBF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8"/>
            <p:cNvSpPr/>
            <p:nvPr/>
          </p:nvSpPr>
          <p:spPr>
            <a:xfrm>
              <a:off x="6502575" y="1938400"/>
              <a:ext cx="10150" cy="1017700"/>
            </a:xfrm>
            <a:custGeom>
              <a:avLst/>
              <a:gdLst/>
              <a:ahLst/>
              <a:cxnLst/>
              <a:rect l="l" t="t" r="r" b="b"/>
              <a:pathLst>
                <a:path w="406" h="40708" extrusionOk="0">
                  <a:moveTo>
                    <a:pt x="1" y="1"/>
                  </a:moveTo>
                  <a:lnTo>
                    <a:pt x="1" y="40708"/>
                  </a:lnTo>
                  <a:lnTo>
                    <a:pt x="405" y="40708"/>
                  </a:lnTo>
                  <a:lnTo>
                    <a:pt x="405" y="1"/>
                  </a:lnTo>
                  <a:close/>
                </a:path>
              </a:pathLst>
            </a:custGeom>
            <a:solidFill>
              <a:srgbClr val="7F9D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8"/>
            <p:cNvSpPr/>
            <p:nvPr/>
          </p:nvSpPr>
          <p:spPr>
            <a:xfrm>
              <a:off x="6449000" y="1438350"/>
              <a:ext cx="89925" cy="472700"/>
            </a:xfrm>
            <a:custGeom>
              <a:avLst/>
              <a:gdLst/>
              <a:ahLst/>
              <a:cxnLst/>
              <a:rect l="l" t="t" r="r" b="b"/>
              <a:pathLst>
                <a:path w="3597" h="18908" extrusionOk="0">
                  <a:moveTo>
                    <a:pt x="751" y="0"/>
                  </a:moveTo>
                  <a:lnTo>
                    <a:pt x="0" y="16788"/>
                  </a:lnTo>
                  <a:lnTo>
                    <a:pt x="1751" y="18907"/>
                  </a:lnTo>
                  <a:lnTo>
                    <a:pt x="3596" y="16407"/>
                  </a:lnTo>
                  <a:lnTo>
                    <a:pt x="2572" y="0"/>
                  </a:lnTo>
                  <a:close/>
                </a:path>
              </a:pathLst>
            </a:custGeom>
            <a:solidFill>
              <a:srgbClr val="7F9D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8"/>
            <p:cNvSpPr/>
            <p:nvPr/>
          </p:nvSpPr>
          <p:spPr>
            <a:xfrm>
              <a:off x="6490975" y="1902675"/>
              <a:ext cx="469425" cy="139925"/>
            </a:xfrm>
            <a:custGeom>
              <a:avLst/>
              <a:gdLst/>
              <a:ahLst/>
              <a:cxnLst/>
              <a:rect l="l" t="t" r="r" b="b"/>
              <a:pathLst>
                <a:path w="18777" h="5597" extrusionOk="0">
                  <a:moveTo>
                    <a:pt x="2405" y="1"/>
                  </a:moveTo>
                  <a:lnTo>
                    <a:pt x="0" y="1346"/>
                  </a:lnTo>
                  <a:lnTo>
                    <a:pt x="2131" y="3620"/>
                  </a:lnTo>
                  <a:lnTo>
                    <a:pt x="18443" y="5597"/>
                  </a:lnTo>
                  <a:lnTo>
                    <a:pt x="18776" y="3799"/>
                  </a:lnTo>
                  <a:lnTo>
                    <a:pt x="2405" y="1"/>
                  </a:lnTo>
                  <a:close/>
                </a:path>
              </a:pathLst>
            </a:custGeom>
            <a:solidFill>
              <a:srgbClr val="7F9D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8"/>
            <p:cNvSpPr/>
            <p:nvPr/>
          </p:nvSpPr>
          <p:spPr>
            <a:xfrm>
              <a:off x="6442750" y="1438350"/>
              <a:ext cx="89925" cy="472700"/>
            </a:xfrm>
            <a:custGeom>
              <a:avLst/>
              <a:gdLst/>
              <a:ahLst/>
              <a:cxnLst/>
              <a:rect l="l" t="t" r="r" b="b"/>
              <a:pathLst>
                <a:path w="3597" h="18908" extrusionOk="0">
                  <a:moveTo>
                    <a:pt x="762" y="0"/>
                  </a:moveTo>
                  <a:lnTo>
                    <a:pt x="0" y="16788"/>
                  </a:lnTo>
                  <a:lnTo>
                    <a:pt x="1763" y="18907"/>
                  </a:lnTo>
                  <a:lnTo>
                    <a:pt x="3596" y="16407"/>
                  </a:lnTo>
                  <a:lnTo>
                    <a:pt x="2584" y="0"/>
                  </a:lnTo>
                  <a:close/>
                </a:path>
              </a:pathLst>
            </a:custGeom>
            <a:solidFill>
              <a:srgbClr val="FBF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8"/>
            <p:cNvSpPr/>
            <p:nvPr/>
          </p:nvSpPr>
          <p:spPr>
            <a:xfrm>
              <a:off x="6490975" y="1894050"/>
              <a:ext cx="469425" cy="139625"/>
            </a:xfrm>
            <a:custGeom>
              <a:avLst/>
              <a:gdLst/>
              <a:ahLst/>
              <a:cxnLst/>
              <a:rect l="l" t="t" r="r" b="b"/>
              <a:pathLst>
                <a:path w="18777" h="5585" extrusionOk="0">
                  <a:moveTo>
                    <a:pt x="2405" y="0"/>
                  </a:moveTo>
                  <a:lnTo>
                    <a:pt x="0" y="1346"/>
                  </a:lnTo>
                  <a:lnTo>
                    <a:pt x="2131" y="3608"/>
                  </a:lnTo>
                  <a:lnTo>
                    <a:pt x="18443" y="5584"/>
                  </a:lnTo>
                  <a:lnTo>
                    <a:pt x="18776" y="3799"/>
                  </a:lnTo>
                  <a:lnTo>
                    <a:pt x="2405" y="0"/>
                  </a:lnTo>
                  <a:close/>
                </a:path>
              </a:pathLst>
            </a:custGeom>
            <a:solidFill>
              <a:srgbClr val="FBF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8"/>
            <p:cNvSpPr/>
            <p:nvPr/>
          </p:nvSpPr>
          <p:spPr>
            <a:xfrm>
              <a:off x="6070375" y="1919650"/>
              <a:ext cx="421800" cy="263750"/>
            </a:xfrm>
            <a:custGeom>
              <a:avLst/>
              <a:gdLst/>
              <a:ahLst/>
              <a:cxnLst/>
              <a:rect l="l" t="t" r="r" b="b"/>
              <a:pathLst>
                <a:path w="16872" h="10550" extrusionOk="0">
                  <a:moveTo>
                    <a:pt x="13788" y="0"/>
                  </a:moveTo>
                  <a:lnTo>
                    <a:pt x="1" y="8966"/>
                  </a:lnTo>
                  <a:lnTo>
                    <a:pt x="906" y="10549"/>
                  </a:lnTo>
                  <a:lnTo>
                    <a:pt x="15896" y="2953"/>
                  </a:lnTo>
                  <a:lnTo>
                    <a:pt x="16872" y="381"/>
                  </a:lnTo>
                  <a:lnTo>
                    <a:pt x="13788" y="0"/>
                  </a:lnTo>
                  <a:close/>
                </a:path>
              </a:pathLst>
            </a:custGeom>
            <a:solidFill>
              <a:srgbClr val="7F9D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8"/>
            <p:cNvSpPr/>
            <p:nvPr/>
          </p:nvSpPr>
          <p:spPr>
            <a:xfrm>
              <a:off x="6066225" y="1911025"/>
              <a:ext cx="421500" cy="263750"/>
            </a:xfrm>
            <a:custGeom>
              <a:avLst/>
              <a:gdLst/>
              <a:ahLst/>
              <a:cxnLst/>
              <a:rect l="l" t="t" r="r" b="b"/>
              <a:pathLst>
                <a:path w="16860" h="10550" extrusionOk="0">
                  <a:moveTo>
                    <a:pt x="13776" y="0"/>
                  </a:moveTo>
                  <a:lnTo>
                    <a:pt x="0" y="8966"/>
                  </a:lnTo>
                  <a:lnTo>
                    <a:pt x="893" y="10549"/>
                  </a:lnTo>
                  <a:lnTo>
                    <a:pt x="15883" y="2941"/>
                  </a:lnTo>
                  <a:lnTo>
                    <a:pt x="16859" y="369"/>
                  </a:lnTo>
                  <a:lnTo>
                    <a:pt x="13776" y="0"/>
                  </a:lnTo>
                  <a:close/>
                </a:path>
              </a:pathLst>
            </a:custGeom>
            <a:solidFill>
              <a:srgbClr val="FBF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8"/>
            <p:cNvSpPr/>
            <p:nvPr/>
          </p:nvSpPr>
          <p:spPr>
            <a:xfrm>
              <a:off x="6445725" y="1872925"/>
              <a:ext cx="90800" cy="90800"/>
            </a:xfrm>
            <a:custGeom>
              <a:avLst/>
              <a:gdLst/>
              <a:ahLst/>
              <a:cxnLst/>
              <a:rect l="l" t="t" r="r" b="b"/>
              <a:pathLst>
                <a:path w="3632" h="3632" extrusionOk="0">
                  <a:moveTo>
                    <a:pt x="1810" y="0"/>
                  </a:moveTo>
                  <a:cubicBezTo>
                    <a:pt x="810" y="0"/>
                    <a:pt x="1" y="810"/>
                    <a:pt x="1" y="1822"/>
                  </a:cubicBezTo>
                  <a:cubicBezTo>
                    <a:pt x="1" y="2822"/>
                    <a:pt x="810" y="3632"/>
                    <a:pt x="1810" y="3632"/>
                  </a:cubicBezTo>
                  <a:cubicBezTo>
                    <a:pt x="2822" y="3632"/>
                    <a:pt x="3632" y="2822"/>
                    <a:pt x="3632" y="1822"/>
                  </a:cubicBezTo>
                  <a:cubicBezTo>
                    <a:pt x="3632" y="810"/>
                    <a:pt x="2822" y="0"/>
                    <a:pt x="1810" y="0"/>
                  </a:cubicBezTo>
                  <a:close/>
                </a:path>
              </a:pathLst>
            </a:custGeom>
            <a:solidFill>
              <a:srgbClr val="7F9D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8"/>
            <p:cNvSpPr/>
            <p:nvPr/>
          </p:nvSpPr>
          <p:spPr>
            <a:xfrm>
              <a:off x="4370175" y="2501850"/>
              <a:ext cx="16975" cy="535525"/>
            </a:xfrm>
            <a:custGeom>
              <a:avLst/>
              <a:gdLst/>
              <a:ahLst/>
              <a:cxnLst/>
              <a:rect l="l" t="t" r="r" b="b"/>
              <a:pathLst>
                <a:path w="679" h="21421" extrusionOk="0">
                  <a:moveTo>
                    <a:pt x="0" y="1"/>
                  </a:moveTo>
                  <a:lnTo>
                    <a:pt x="0" y="21420"/>
                  </a:lnTo>
                  <a:lnTo>
                    <a:pt x="679" y="21420"/>
                  </a:lnTo>
                  <a:lnTo>
                    <a:pt x="679" y="1"/>
                  </a:lnTo>
                  <a:close/>
                </a:path>
              </a:pathLst>
            </a:custGeom>
            <a:solidFill>
              <a:srgbClr val="FBF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8"/>
            <p:cNvSpPr/>
            <p:nvPr/>
          </p:nvSpPr>
          <p:spPr>
            <a:xfrm>
              <a:off x="4381775" y="2501850"/>
              <a:ext cx="5375" cy="535525"/>
            </a:xfrm>
            <a:custGeom>
              <a:avLst/>
              <a:gdLst/>
              <a:ahLst/>
              <a:cxnLst/>
              <a:rect l="l" t="t" r="r" b="b"/>
              <a:pathLst>
                <a:path w="215" h="21421" extrusionOk="0">
                  <a:moveTo>
                    <a:pt x="1" y="1"/>
                  </a:moveTo>
                  <a:lnTo>
                    <a:pt x="1" y="21420"/>
                  </a:lnTo>
                  <a:lnTo>
                    <a:pt x="215" y="21420"/>
                  </a:lnTo>
                  <a:lnTo>
                    <a:pt x="215" y="1"/>
                  </a:lnTo>
                  <a:close/>
                </a:path>
              </a:pathLst>
            </a:custGeom>
            <a:solidFill>
              <a:srgbClr val="7F9D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8"/>
            <p:cNvSpPr/>
            <p:nvPr/>
          </p:nvSpPr>
          <p:spPr>
            <a:xfrm>
              <a:off x="4364800" y="2250950"/>
              <a:ext cx="105400" cy="238725"/>
            </a:xfrm>
            <a:custGeom>
              <a:avLst/>
              <a:gdLst/>
              <a:ahLst/>
              <a:cxnLst/>
              <a:rect l="l" t="t" r="r" b="b"/>
              <a:pathLst>
                <a:path w="4216" h="9549" extrusionOk="0">
                  <a:moveTo>
                    <a:pt x="3311" y="0"/>
                  </a:moveTo>
                  <a:lnTo>
                    <a:pt x="1" y="8192"/>
                  </a:lnTo>
                  <a:lnTo>
                    <a:pt x="501" y="9549"/>
                  </a:lnTo>
                  <a:lnTo>
                    <a:pt x="1846" y="8632"/>
                  </a:lnTo>
                  <a:lnTo>
                    <a:pt x="4216" y="310"/>
                  </a:lnTo>
                  <a:lnTo>
                    <a:pt x="3311" y="0"/>
                  </a:lnTo>
                  <a:close/>
                </a:path>
              </a:pathLst>
            </a:custGeom>
            <a:solidFill>
              <a:srgbClr val="7F9D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8"/>
            <p:cNvSpPr/>
            <p:nvPr/>
          </p:nvSpPr>
          <p:spPr>
            <a:xfrm>
              <a:off x="4371950" y="2495900"/>
              <a:ext cx="222075" cy="139325"/>
            </a:xfrm>
            <a:custGeom>
              <a:avLst/>
              <a:gdLst/>
              <a:ahLst/>
              <a:cxnLst/>
              <a:rect l="l" t="t" r="r" b="b"/>
              <a:pathLst>
                <a:path w="8883" h="5573" extrusionOk="0">
                  <a:moveTo>
                    <a:pt x="1429" y="1"/>
                  </a:moveTo>
                  <a:lnTo>
                    <a:pt x="1" y="239"/>
                  </a:lnTo>
                  <a:lnTo>
                    <a:pt x="656" y="1739"/>
                  </a:lnTo>
                  <a:lnTo>
                    <a:pt x="8406" y="5573"/>
                  </a:lnTo>
                  <a:lnTo>
                    <a:pt x="8883" y="4751"/>
                  </a:lnTo>
                  <a:lnTo>
                    <a:pt x="1429" y="1"/>
                  </a:lnTo>
                  <a:close/>
                </a:path>
              </a:pathLst>
            </a:custGeom>
            <a:solidFill>
              <a:srgbClr val="7F9D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8"/>
            <p:cNvSpPr/>
            <p:nvPr/>
          </p:nvSpPr>
          <p:spPr>
            <a:xfrm>
              <a:off x="4361525" y="2249750"/>
              <a:ext cx="105700" cy="239050"/>
            </a:xfrm>
            <a:custGeom>
              <a:avLst/>
              <a:gdLst/>
              <a:ahLst/>
              <a:cxnLst/>
              <a:rect l="l" t="t" r="r" b="b"/>
              <a:pathLst>
                <a:path w="4228" h="9562" extrusionOk="0">
                  <a:moveTo>
                    <a:pt x="3323" y="0"/>
                  </a:moveTo>
                  <a:lnTo>
                    <a:pt x="1" y="8204"/>
                  </a:lnTo>
                  <a:lnTo>
                    <a:pt x="513" y="9561"/>
                  </a:lnTo>
                  <a:lnTo>
                    <a:pt x="1858" y="8632"/>
                  </a:lnTo>
                  <a:lnTo>
                    <a:pt x="4228" y="322"/>
                  </a:lnTo>
                  <a:lnTo>
                    <a:pt x="3323" y="0"/>
                  </a:lnTo>
                  <a:close/>
                </a:path>
              </a:pathLst>
            </a:custGeom>
            <a:solidFill>
              <a:srgbClr val="FBF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8"/>
            <p:cNvSpPr/>
            <p:nvPr/>
          </p:nvSpPr>
          <p:spPr>
            <a:xfrm>
              <a:off x="4373450" y="2491450"/>
              <a:ext cx="222075" cy="139625"/>
            </a:xfrm>
            <a:custGeom>
              <a:avLst/>
              <a:gdLst/>
              <a:ahLst/>
              <a:cxnLst/>
              <a:rect l="l" t="t" r="r" b="b"/>
              <a:pathLst>
                <a:path w="8883" h="5585" extrusionOk="0">
                  <a:moveTo>
                    <a:pt x="1429" y="0"/>
                  </a:moveTo>
                  <a:lnTo>
                    <a:pt x="0" y="250"/>
                  </a:lnTo>
                  <a:lnTo>
                    <a:pt x="655" y="1739"/>
                  </a:lnTo>
                  <a:lnTo>
                    <a:pt x="8406" y="5584"/>
                  </a:lnTo>
                  <a:lnTo>
                    <a:pt x="8882" y="4751"/>
                  </a:lnTo>
                  <a:lnTo>
                    <a:pt x="1429" y="0"/>
                  </a:lnTo>
                  <a:close/>
                </a:path>
              </a:pathLst>
            </a:custGeom>
            <a:solidFill>
              <a:srgbClr val="FBF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78"/>
            <p:cNvSpPr/>
            <p:nvPr/>
          </p:nvSpPr>
          <p:spPr>
            <a:xfrm>
              <a:off x="4126975" y="2480425"/>
              <a:ext cx="246800" cy="74450"/>
            </a:xfrm>
            <a:custGeom>
              <a:avLst/>
              <a:gdLst/>
              <a:ahLst/>
              <a:cxnLst/>
              <a:rect l="l" t="t" r="r" b="b"/>
              <a:pathLst>
                <a:path w="9872" h="2978" extrusionOk="0">
                  <a:moveTo>
                    <a:pt x="8407" y="1"/>
                  </a:moveTo>
                  <a:lnTo>
                    <a:pt x="1" y="2037"/>
                  </a:lnTo>
                  <a:lnTo>
                    <a:pt x="168" y="2977"/>
                  </a:lnTo>
                  <a:lnTo>
                    <a:pt x="8942" y="1834"/>
                  </a:lnTo>
                  <a:lnTo>
                    <a:pt x="9871" y="727"/>
                  </a:lnTo>
                  <a:lnTo>
                    <a:pt x="8407" y="1"/>
                  </a:lnTo>
                  <a:close/>
                </a:path>
              </a:pathLst>
            </a:custGeom>
            <a:solidFill>
              <a:srgbClr val="7F9D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8"/>
            <p:cNvSpPr/>
            <p:nvPr/>
          </p:nvSpPr>
          <p:spPr>
            <a:xfrm>
              <a:off x="4126400" y="2475375"/>
              <a:ext cx="246775" cy="74425"/>
            </a:xfrm>
            <a:custGeom>
              <a:avLst/>
              <a:gdLst/>
              <a:ahLst/>
              <a:cxnLst/>
              <a:rect l="l" t="t" r="r" b="b"/>
              <a:pathLst>
                <a:path w="9871" h="2977" extrusionOk="0">
                  <a:moveTo>
                    <a:pt x="8406" y="0"/>
                  </a:moveTo>
                  <a:lnTo>
                    <a:pt x="0" y="2036"/>
                  </a:lnTo>
                  <a:lnTo>
                    <a:pt x="167" y="2977"/>
                  </a:lnTo>
                  <a:lnTo>
                    <a:pt x="8930" y="1822"/>
                  </a:lnTo>
                  <a:lnTo>
                    <a:pt x="9870" y="727"/>
                  </a:lnTo>
                  <a:lnTo>
                    <a:pt x="8406" y="0"/>
                  </a:lnTo>
                  <a:close/>
                </a:path>
              </a:pathLst>
            </a:custGeom>
            <a:solidFill>
              <a:srgbClr val="FBF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8"/>
            <p:cNvSpPr/>
            <p:nvPr/>
          </p:nvSpPr>
          <p:spPr>
            <a:xfrm>
              <a:off x="4351125" y="2469125"/>
              <a:ext cx="47950" cy="47950"/>
            </a:xfrm>
            <a:custGeom>
              <a:avLst/>
              <a:gdLst/>
              <a:ahLst/>
              <a:cxnLst/>
              <a:rect l="l" t="t" r="r" b="b"/>
              <a:pathLst>
                <a:path w="1918" h="1918" extrusionOk="0">
                  <a:moveTo>
                    <a:pt x="965" y="0"/>
                  </a:moveTo>
                  <a:cubicBezTo>
                    <a:pt x="429" y="0"/>
                    <a:pt x="0" y="429"/>
                    <a:pt x="0" y="953"/>
                  </a:cubicBezTo>
                  <a:cubicBezTo>
                    <a:pt x="0" y="1489"/>
                    <a:pt x="429" y="1917"/>
                    <a:pt x="965" y="1917"/>
                  </a:cubicBezTo>
                  <a:cubicBezTo>
                    <a:pt x="1489" y="1917"/>
                    <a:pt x="1917" y="1489"/>
                    <a:pt x="1917" y="953"/>
                  </a:cubicBezTo>
                  <a:cubicBezTo>
                    <a:pt x="1917" y="429"/>
                    <a:pt x="1489" y="0"/>
                    <a:pt x="965" y="0"/>
                  </a:cubicBezTo>
                  <a:close/>
                </a:path>
              </a:pathLst>
            </a:custGeom>
            <a:solidFill>
              <a:srgbClr val="7F9D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78"/>
            <p:cNvSpPr/>
            <p:nvPr/>
          </p:nvSpPr>
          <p:spPr>
            <a:xfrm>
              <a:off x="5916800" y="2292325"/>
              <a:ext cx="11625" cy="365225"/>
            </a:xfrm>
            <a:custGeom>
              <a:avLst/>
              <a:gdLst/>
              <a:ahLst/>
              <a:cxnLst/>
              <a:rect l="l" t="t" r="r" b="b"/>
              <a:pathLst>
                <a:path w="465" h="14609" extrusionOk="0">
                  <a:moveTo>
                    <a:pt x="0" y="0"/>
                  </a:moveTo>
                  <a:lnTo>
                    <a:pt x="0" y="14609"/>
                  </a:lnTo>
                  <a:lnTo>
                    <a:pt x="464" y="14609"/>
                  </a:lnTo>
                  <a:lnTo>
                    <a:pt x="464" y="0"/>
                  </a:lnTo>
                  <a:close/>
                </a:path>
              </a:pathLst>
            </a:custGeom>
            <a:solidFill>
              <a:srgbClr val="FBF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78"/>
            <p:cNvSpPr/>
            <p:nvPr/>
          </p:nvSpPr>
          <p:spPr>
            <a:xfrm>
              <a:off x="5924525" y="2292325"/>
              <a:ext cx="3900" cy="365225"/>
            </a:xfrm>
            <a:custGeom>
              <a:avLst/>
              <a:gdLst/>
              <a:ahLst/>
              <a:cxnLst/>
              <a:rect l="l" t="t" r="r" b="b"/>
              <a:pathLst>
                <a:path w="156" h="14609" extrusionOk="0">
                  <a:moveTo>
                    <a:pt x="1" y="0"/>
                  </a:moveTo>
                  <a:lnTo>
                    <a:pt x="1" y="14609"/>
                  </a:lnTo>
                  <a:lnTo>
                    <a:pt x="155" y="14609"/>
                  </a:lnTo>
                  <a:lnTo>
                    <a:pt x="155" y="0"/>
                  </a:lnTo>
                  <a:close/>
                </a:path>
              </a:pathLst>
            </a:custGeom>
            <a:solidFill>
              <a:srgbClr val="7F9D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8"/>
            <p:cNvSpPr/>
            <p:nvPr/>
          </p:nvSpPr>
          <p:spPr>
            <a:xfrm>
              <a:off x="5912925" y="2120875"/>
              <a:ext cx="72050" cy="163125"/>
            </a:xfrm>
            <a:custGeom>
              <a:avLst/>
              <a:gdLst/>
              <a:ahLst/>
              <a:cxnLst/>
              <a:rect l="l" t="t" r="r" b="b"/>
              <a:pathLst>
                <a:path w="2882" h="6525" extrusionOk="0">
                  <a:moveTo>
                    <a:pt x="2263" y="0"/>
                  </a:moveTo>
                  <a:lnTo>
                    <a:pt x="0" y="5596"/>
                  </a:lnTo>
                  <a:lnTo>
                    <a:pt x="346" y="6525"/>
                  </a:lnTo>
                  <a:lnTo>
                    <a:pt x="1274" y="5894"/>
                  </a:lnTo>
                  <a:lnTo>
                    <a:pt x="2882" y="214"/>
                  </a:lnTo>
                  <a:lnTo>
                    <a:pt x="2263" y="0"/>
                  </a:lnTo>
                  <a:close/>
                </a:path>
              </a:pathLst>
            </a:custGeom>
            <a:solidFill>
              <a:srgbClr val="7F9D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78"/>
            <p:cNvSpPr/>
            <p:nvPr/>
          </p:nvSpPr>
          <p:spPr>
            <a:xfrm>
              <a:off x="5917975" y="2288150"/>
              <a:ext cx="151525" cy="95275"/>
            </a:xfrm>
            <a:custGeom>
              <a:avLst/>
              <a:gdLst/>
              <a:ahLst/>
              <a:cxnLst/>
              <a:rect l="l" t="t" r="r" b="b"/>
              <a:pathLst>
                <a:path w="6061" h="3811" extrusionOk="0">
                  <a:moveTo>
                    <a:pt x="977" y="0"/>
                  </a:moveTo>
                  <a:lnTo>
                    <a:pt x="1" y="167"/>
                  </a:lnTo>
                  <a:lnTo>
                    <a:pt x="453" y="1191"/>
                  </a:lnTo>
                  <a:lnTo>
                    <a:pt x="5740" y="3810"/>
                  </a:lnTo>
                  <a:lnTo>
                    <a:pt x="6061" y="3239"/>
                  </a:lnTo>
                  <a:lnTo>
                    <a:pt x="977" y="0"/>
                  </a:lnTo>
                  <a:close/>
                </a:path>
              </a:pathLst>
            </a:custGeom>
            <a:solidFill>
              <a:srgbClr val="7F9D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8"/>
            <p:cNvSpPr/>
            <p:nvPr/>
          </p:nvSpPr>
          <p:spPr>
            <a:xfrm>
              <a:off x="5910825" y="2120275"/>
              <a:ext cx="72075" cy="162825"/>
            </a:xfrm>
            <a:custGeom>
              <a:avLst/>
              <a:gdLst/>
              <a:ahLst/>
              <a:cxnLst/>
              <a:rect l="l" t="t" r="r" b="b"/>
              <a:pathLst>
                <a:path w="2883" h="6513" extrusionOk="0">
                  <a:moveTo>
                    <a:pt x="2263" y="0"/>
                  </a:moveTo>
                  <a:lnTo>
                    <a:pt x="1" y="5596"/>
                  </a:lnTo>
                  <a:lnTo>
                    <a:pt x="346" y="6513"/>
                  </a:lnTo>
                  <a:lnTo>
                    <a:pt x="1275" y="5894"/>
                  </a:lnTo>
                  <a:lnTo>
                    <a:pt x="2882" y="215"/>
                  </a:lnTo>
                  <a:lnTo>
                    <a:pt x="2263" y="0"/>
                  </a:lnTo>
                  <a:close/>
                </a:path>
              </a:pathLst>
            </a:custGeom>
            <a:solidFill>
              <a:srgbClr val="FBF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78"/>
            <p:cNvSpPr/>
            <p:nvPr/>
          </p:nvSpPr>
          <p:spPr>
            <a:xfrm>
              <a:off x="5918875" y="2285175"/>
              <a:ext cx="151525" cy="95275"/>
            </a:xfrm>
            <a:custGeom>
              <a:avLst/>
              <a:gdLst/>
              <a:ahLst/>
              <a:cxnLst/>
              <a:rect l="l" t="t" r="r" b="b"/>
              <a:pathLst>
                <a:path w="6061" h="3811" extrusionOk="0">
                  <a:moveTo>
                    <a:pt x="977" y="0"/>
                  </a:moveTo>
                  <a:lnTo>
                    <a:pt x="0" y="167"/>
                  </a:lnTo>
                  <a:lnTo>
                    <a:pt x="453" y="1191"/>
                  </a:lnTo>
                  <a:lnTo>
                    <a:pt x="5739" y="3810"/>
                  </a:lnTo>
                  <a:lnTo>
                    <a:pt x="6061" y="3239"/>
                  </a:lnTo>
                  <a:lnTo>
                    <a:pt x="977" y="0"/>
                  </a:lnTo>
                  <a:close/>
                </a:path>
              </a:pathLst>
            </a:custGeom>
            <a:solidFill>
              <a:srgbClr val="FBF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8"/>
            <p:cNvSpPr/>
            <p:nvPr/>
          </p:nvSpPr>
          <p:spPr>
            <a:xfrm>
              <a:off x="5750700" y="2277725"/>
              <a:ext cx="168500" cy="50625"/>
            </a:xfrm>
            <a:custGeom>
              <a:avLst/>
              <a:gdLst/>
              <a:ahLst/>
              <a:cxnLst/>
              <a:rect l="l" t="t" r="r" b="b"/>
              <a:pathLst>
                <a:path w="6740" h="2025" extrusionOk="0">
                  <a:moveTo>
                    <a:pt x="5739" y="1"/>
                  </a:moveTo>
                  <a:lnTo>
                    <a:pt x="0" y="1382"/>
                  </a:lnTo>
                  <a:lnTo>
                    <a:pt x="119" y="2025"/>
                  </a:lnTo>
                  <a:lnTo>
                    <a:pt x="6096" y="1239"/>
                  </a:lnTo>
                  <a:lnTo>
                    <a:pt x="6739" y="489"/>
                  </a:lnTo>
                  <a:lnTo>
                    <a:pt x="5739" y="1"/>
                  </a:lnTo>
                  <a:close/>
                </a:path>
              </a:pathLst>
            </a:custGeom>
            <a:solidFill>
              <a:srgbClr val="7F9D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8"/>
            <p:cNvSpPr/>
            <p:nvPr/>
          </p:nvSpPr>
          <p:spPr>
            <a:xfrm>
              <a:off x="5750400" y="2274150"/>
              <a:ext cx="168200" cy="50625"/>
            </a:xfrm>
            <a:custGeom>
              <a:avLst/>
              <a:gdLst/>
              <a:ahLst/>
              <a:cxnLst/>
              <a:rect l="l" t="t" r="r" b="b"/>
              <a:pathLst>
                <a:path w="6728" h="2025" extrusionOk="0">
                  <a:moveTo>
                    <a:pt x="5739" y="1"/>
                  </a:moveTo>
                  <a:lnTo>
                    <a:pt x="1" y="1382"/>
                  </a:lnTo>
                  <a:lnTo>
                    <a:pt x="108" y="2025"/>
                  </a:lnTo>
                  <a:lnTo>
                    <a:pt x="6097" y="1251"/>
                  </a:lnTo>
                  <a:lnTo>
                    <a:pt x="6728" y="489"/>
                  </a:lnTo>
                  <a:lnTo>
                    <a:pt x="5739" y="1"/>
                  </a:lnTo>
                  <a:close/>
                </a:path>
              </a:pathLst>
            </a:custGeom>
            <a:solidFill>
              <a:srgbClr val="FBF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8"/>
            <p:cNvSpPr/>
            <p:nvPr/>
          </p:nvSpPr>
          <p:spPr>
            <a:xfrm>
              <a:off x="5903700" y="2270000"/>
              <a:ext cx="32750" cy="32450"/>
            </a:xfrm>
            <a:custGeom>
              <a:avLst/>
              <a:gdLst/>
              <a:ahLst/>
              <a:cxnLst/>
              <a:rect l="l" t="t" r="r" b="b"/>
              <a:pathLst>
                <a:path w="1310" h="1298" extrusionOk="0">
                  <a:moveTo>
                    <a:pt x="655" y="0"/>
                  </a:moveTo>
                  <a:cubicBezTo>
                    <a:pt x="298" y="0"/>
                    <a:pt x="0" y="286"/>
                    <a:pt x="0" y="643"/>
                  </a:cubicBezTo>
                  <a:cubicBezTo>
                    <a:pt x="0" y="1012"/>
                    <a:pt x="298" y="1298"/>
                    <a:pt x="655" y="1298"/>
                  </a:cubicBezTo>
                  <a:cubicBezTo>
                    <a:pt x="1012" y="1298"/>
                    <a:pt x="1310" y="1012"/>
                    <a:pt x="1310" y="643"/>
                  </a:cubicBezTo>
                  <a:cubicBezTo>
                    <a:pt x="1310" y="286"/>
                    <a:pt x="1012" y="0"/>
                    <a:pt x="655" y="0"/>
                  </a:cubicBezTo>
                  <a:close/>
                </a:path>
              </a:pathLst>
            </a:custGeom>
            <a:solidFill>
              <a:srgbClr val="7F9D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8"/>
            <p:cNvSpPr/>
            <p:nvPr/>
          </p:nvSpPr>
          <p:spPr>
            <a:xfrm>
              <a:off x="5400050" y="2039600"/>
              <a:ext cx="23250" cy="728700"/>
            </a:xfrm>
            <a:custGeom>
              <a:avLst/>
              <a:gdLst/>
              <a:ahLst/>
              <a:cxnLst/>
              <a:rect l="l" t="t" r="r" b="b"/>
              <a:pathLst>
                <a:path w="930" h="29148" extrusionOk="0">
                  <a:moveTo>
                    <a:pt x="1" y="1"/>
                  </a:moveTo>
                  <a:lnTo>
                    <a:pt x="1" y="29147"/>
                  </a:lnTo>
                  <a:lnTo>
                    <a:pt x="930" y="29147"/>
                  </a:lnTo>
                  <a:lnTo>
                    <a:pt x="930" y="1"/>
                  </a:lnTo>
                  <a:close/>
                </a:path>
              </a:pathLst>
            </a:custGeom>
            <a:solidFill>
              <a:srgbClr val="FBF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8"/>
            <p:cNvSpPr/>
            <p:nvPr/>
          </p:nvSpPr>
          <p:spPr>
            <a:xfrm>
              <a:off x="5415825" y="2039600"/>
              <a:ext cx="7475" cy="728700"/>
            </a:xfrm>
            <a:custGeom>
              <a:avLst/>
              <a:gdLst/>
              <a:ahLst/>
              <a:cxnLst/>
              <a:rect l="l" t="t" r="r" b="b"/>
              <a:pathLst>
                <a:path w="299" h="29148" extrusionOk="0">
                  <a:moveTo>
                    <a:pt x="1" y="1"/>
                  </a:moveTo>
                  <a:lnTo>
                    <a:pt x="1" y="29147"/>
                  </a:lnTo>
                  <a:lnTo>
                    <a:pt x="299" y="29147"/>
                  </a:lnTo>
                  <a:lnTo>
                    <a:pt x="299" y="1"/>
                  </a:lnTo>
                  <a:close/>
                </a:path>
              </a:pathLst>
            </a:custGeom>
            <a:solidFill>
              <a:srgbClr val="7F9D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8"/>
            <p:cNvSpPr/>
            <p:nvPr/>
          </p:nvSpPr>
          <p:spPr>
            <a:xfrm>
              <a:off x="5198250" y="1783325"/>
              <a:ext cx="213150" cy="283100"/>
            </a:xfrm>
            <a:custGeom>
              <a:avLst/>
              <a:gdLst/>
              <a:ahLst/>
              <a:cxnLst/>
              <a:rect l="l" t="t" r="r" b="b"/>
              <a:pathLst>
                <a:path w="8526" h="11324" extrusionOk="0">
                  <a:moveTo>
                    <a:pt x="1060" y="0"/>
                  </a:moveTo>
                  <a:lnTo>
                    <a:pt x="0" y="762"/>
                  </a:lnTo>
                  <a:lnTo>
                    <a:pt x="6596" y="10835"/>
                  </a:lnTo>
                  <a:lnTo>
                    <a:pt x="8501" y="11323"/>
                  </a:lnTo>
                  <a:lnTo>
                    <a:pt x="8525" y="9097"/>
                  </a:lnTo>
                  <a:lnTo>
                    <a:pt x="1060" y="0"/>
                  </a:lnTo>
                  <a:close/>
                </a:path>
              </a:pathLst>
            </a:custGeom>
            <a:solidFill>
              <a:srgbClr val="7F9D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8"/>
            <p:cNvSpPr/>
            <p:nvPr/>
          </p:nvSpPr>
          <p:spPr>
            <a:xfrm>
              <a:off x="5420300" y="1920850"/>
              <a:ext cx="312275" cy="171750"/>
            </a:xfrm>
            <a:custGeom>
              <a:avLst/>
              <a:gdLst/>
              <a:ahLst/>
              <a:cxnLst/>
              <a:rect l="l" t="t" r="r" b="b"/>
              <a:pathLst>
                <a:path w="12491" h="6870" extrusionOk="0">
                  <a:moveTo>
                    <a:pt x="11931" y="0"/>
                  </a:moveTo>
                  <a:lnTo>
                    <a:pt x="834" y="4655"/>
                  </a:lnTo>
                  <a:lnTo>
                    <a:pt x="0" y="6441"/>
                  </a:lnTo>
                  <a:lnTo>
                    <a:pt x="2191" y="6870"/>
                  </a:lnTo>
                  <a:lnTo>
                    <a:pt x="12490" y="1179"/>
                  </a:lnTo>
                  <a:lnTo>
                    <a:pt x="11931" y="0"/>
                  </a:lnTo>
                  <a:close/>
                </a:path>
              </a:pathLst>
            </a:custGeom>
            <a:solidFill>
              <a:srgbClr val="7F9D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8"/>
            <p:cNvSpPr/>
            <p:nvPr/>
          </p:nvSpPr>
          <p:spPr>
            <a:xfrm>
              <a:off x="5194675" y="1786000"/>
              <a:ext cx="213150" cy="283100"/>
            </a:xfrm>
            <a:custGeom>
              <a:avLst/>
              <a:gdLst/>
              <a:ahLst/>
              <a:cxnLst/>
              <a:rect l="l" t="t" r="r" b="b"/>
              <a:pathLst>
                <a:path w="8526" h="11324" extrusionOk="0">
                  <a:moveTo>
                    <a:pt x="1060" y="1"/>
                  </a:moveTo>
                  <a:lnTo>
                    <a:pt x="1" y="763"/>
                  </a:lnTo>
                  <a:lnTo>
                    <a:pt x="6597" y="10835"/>
                  </a:lnTo>
                  <a:lnTo>
                    <a:pt x="8502" y="11323"/>
                  </a:lnTo>
                  <a:lnTo>
                    <a:pt x="8525" y="9097"/>
                  </a:lnTo>
                  <a:lnTo>
                    <a:pt x="1060" y="1"/>
                  </a:lnTo>
                  <a:close/>
                </a:path>
              </a:pathLst>
            </a:custGeom>
            <a:solidFill>
              <a:srgbClr val="FBF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8"/>
            <p:cNvSpPr/>
            <p:nvPr/>
          </p:nvSpPr>
          <p:spPr>
            <a:xfrm>
              <a:off x="5416725" y="1915775"/>
              <a:ext cx="312275" cy="171775"/>
            </a:xfrm>
            <a:custGeom>
              <a:avLst/>
              <a:gdLst/>
              <a:ahLst/>
              <a:cxnLst/>
              <a:rect l="l" t="t" r="r" b="b"/>
              <a:pathLst>
                <a:path w="12491" h="6871" extrusionOk="0">
                  <a:moveTo>
                    <a:pt x="11931" y="1"/>
                  </a:moveTo>
                  <a:lnTo>
                    <a:pt x="834" y="4656"/>
                  </a:lnTo>
                  <a:lnTo>
                    <a:pt x="1" y="6442"/>
                  </a:lnTo>
                  <a:lnTo>
                    <a:pt x="2179" y="6871"/>
                  </a:lnTo>
                  <a:lnTo>
                    <a:pt x="12490" y="1179"/>
                  </a:lnTo>
                  <a:lnTo>
                    <a:pt x="11931" y="1"/>
                  </a:lnTo>
                  <a:close/>
                </a:path>
              </a:pathLst>
            </a:custGeom>
            <a:solidFill>
              <a:srgbClr val="FBF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78"/>
            <p:cNvSpPr/>
            <p:nvPr/>
          </p:nvSpPr>
          <p:spPr>
            <a:xfrm>
              <a:off x="5263125" y="2077400"/>
              <a:ext cx="167625" cy="314950"/>
            </a:xfrm>
            <a:custGeom>
              <a:avLst/>
              <a:gdLst/>
              <a:ahLst/>
              <a:cxnLst/>
              <a:rect l="l" t="t" r="r" b="b"/>
              <a:pathLst>
                <a:path w="6705" h="12598" extrusionOk="0">
                  <a:moveTo>
                    <a:pt x="6192" y="1"/>
                  </a:moveTo>
                  <a:lnTo>
                    <a:pt x="4252" y="1072"/>
                  </a:lnTo>
                  <a:lnTo>
                    <a:pt x="1" y="12050"/>
                  </a:lnTo>
                  <a:lnTo>
                    <a:pt x="1180" y="12598"/>
                  </a:lnTo>
                  <a:lnTo>
                    <a:pt x="6704" y="1894"/>
                  </a:lnTo>
                  <a:lnTo>
                    <a:pt x="6192" y="1"/>
                  </a:lnTo>
                  <a:close/>
                </a:path>
              </a:pathLst>
            </a:custGeom>
            <a:solidFill>
              <a:srgbClr val="7F9D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8"/>
            <p:cNvSpPr/>
            <p:nvPr/>
          </p:nvSpPr>
          <p:spPr>
            <a:xfrm>
              <a:off x="5256875" y="2074125"/>
              <a:ext cx="167625" cy="314950"/>
            </a:xfrm>
            <a:custGeom>
              <a:avLst/>
              <a:gdLst/>
              <a:ahLst/>
              <a:cxnLst/>
              <a:rect l="l" t="t" r="r" b="b"/>
              <a:pathLst>
                <a:path w="6705" h="12598" extrusionOk="0">
                  <a:moveTo>
                    <a:pt x="6192" y="1"/>
                  </a:moveTo>
                  <a:lnTo>
                    <a:pt x="4251" y="1072"/>
                  </a:lnTo>
                  <a:lnTo>
                    <a:pt x="1" y="12050"/>
                  </a:lnTo>
                  <a:lnTo>
                    <a:pt x="1180" y="12598"/>
                  </a:lnTo>
                  <a:lnTo>
                    <a:pt x="6704" y="1894"/>
                  </a:lnTo>
                  <a:lnTo>
                    <a:pt x="6192" y="1"/>
                  </a:lnTo>
                  <a:close/>
                </a:path>
              </a:pathLst>
            </a:custGeom>
            <a:solidFill>
              <a:srgbClr val="FBF5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8"/>
            <p:cNvSpPr/>
            <p:nvPr/>
          </p:nvSpPr>
          <p:spPr>
            <a:xfrm>
              <a:off x="5380125" y="2039000"/>
              <a:ext cx="65200" cy="64925"/>
            </a:xfrm>
            <a:custGeom>
              <a:avLst/>
              <a:gdLst/>
              <a:ahLst/>
              <a:cxnLst/>
              <a:rect l="l" t="t" r="r" b="b"/>
              <a:pathLst>
                <a:path w="2608" h="2597" extrusionOk="0">
                  <a:moveTo>
                    <a:pt x="1310" y="1"/>
                  </a:moveTo>
                  <a:cubicBezTo>
                    <a:pt x="584" y="1"/>
                    <a:pt x="0" y="584"/>
                    <a:pt x="0" y="1299"/>
                  </a:cubicBezTo>
                  <a:cubicBezTo>
                    <a:pt x="0" y="2013"/>
                    <a:pt x="584" y="2596"/>
                    <a:pt x="1310" y="2596"/>
                  </a:cubicBezTo>
                  <a:cubicBezTo>
                    <a:pt x="2024" y="2596"/>
                    <a:pt x="2608" y="2013"/>
                    <a:pt x="2608" y="1299"/>
                  </a:cubicBezTo>
                  <a:cubicBezTo>
                    <a:pt x="2608" y="584"/>
                    <a:pt x="2024" y="1"/>
                    <a:pt x="1310" y="1"/>
                  </a:cubicBezTo>
                  <a:close/>
                </a:path>
              </a:pathLst>
            </a:custGeom>
            <a:solidFill>
              <a:srgbClr val="7F9D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78"/>
            <p:cNvSpPr/>
            <p:nvPr/>
          </p:nvSpPr>
          <p:spPr>
            <a:xfrm>
              <a:off x="7405375" y="3059375"/>
              <a:ext cx="25" cy="25"/>
            </a:xfrm>
            <a:custGeom>
              <a:avLst/>
              <a:gdLst/>
              <a:ahLst/>
              <a:cxnLst/>
              <a:rect l="l" t="t" r="r" b="b"/>
              <a:pathLst>
                <a:path w="1" h="1" extrusionOk="0">
                  <a:moveTo>
                    <a:pt x="0" y="0"/>
                  </a:moveTo>
                  <a:close/>
                </a:path>
              </a:pathLst>
            </a:custGeom>
            <a:solidFill>
              <a:srgbClr val="285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8"/>
            <p:cNvSpPr/>
            <p:nvPr/>
          </p:nvSpPr>
          <p:spPr>
            <a:xfrm>
              <a:off x="4008525" y="3049550"/>
              <a:ext cx="3708800" cy="809200"/>
            </a:xfrm>
            <a:custGeom>
              <a:avLst/>
              <a:gdLst/>
              <a:ahLst/>
              <a:cxnLst/>
              <a:rect l="l" t="t" r="r" b="b"/>
              <a:pathLst>
                <a:path w="148352" h="32368" extrusionOk="0">
                  <a:moveTo>
                    <a:pt x="128403" y="1"/>
                  </a:moveTo>
                  <a:cubicBezTo>
                    <a:pt x="126146" y="1"/>
                    <a:pt x="123944" y="496"/>
                    <a:pt x="122027" y="1780"/>
                  </a:cubicBezTo>
                  <a:cubicBezTo>
                    <a:pt x="113657" y="7400"/>
                    <a:pt x="108359" y="12281"/>
                    <a:pt x="91535" y="12496"/>
                  </a:cubicBezTo>
                  <a:cubicBezTo>
                    <a:pt x="74712" y="12722"/>
                    <a:pt x="55388" y="17187"/>
                    <a:pt x="47780" y="22247"/>
                  </a:cubicBezTo>
                  <a:cubicBezTo>
                    <a:pt x="40803" y="26902"/>
                    <a:pt x="12764" y="26235"/>
                    <a:pt x="0" y="32367"/>
                  </a:cubicBezTo>
                  <a:lnTo>
                    <a:pt x="148352" y="32367"/>
                  </a:lnTo>
                  <a:lnTo>
                    <a:pt x="148352" y="9555"/>
                  </a:lnTo>
                  <a:lnTo>
                    <a:pt x="144221" y="5614"/>
                  </a:lnTo>
                  <a:cubicBezTo>
                    <a:pt x="144221" y="5614"/>
                    <a:pt x="136003" y="1"/>
                    <a:pt x="128403" y="1"/>
                  </a:cubicBezTo>
                  <a:close/>
                </a:path>
              </a:pathLst>
            </a:custGeom>
            <a:solidFill>
              <a:srgbClr val="75D9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8"/>
            <p:cNvSpPr/>
            <p:nvPr/>
          </p:nvSpPr>
          <p:spPr>
            <a:xfrm>
              <a:off x="1655813" y="3473125"/>
              <a:ext cx="1529975" cy="390550"/>
            </a:xfrm>
            <a:custGeom>
              <a:avLst/>
              <a:gdLst/>
              <a:ahLst/>
              <a:cxnLst/>
              <a:rect l="l" t="t" r="r" b="b"/>
              <a:pathLst>
                <a:path w="61199" h="15622" extrusionOk="0">
                  <a:moveTo>
                    <a:pt x="31147" y="1"/>
                  </a:moveTo>
                  <a:cubicBezTo>
                    <a:pt x="27159" y="1"/>
                    <a:pt x="23753" y="2965"/>
                    <a:pt x="22384" y="7145"/>
                  </a:cubicBezTo>
                  <a:cubicBezTo>
                    <a:pt x="20717" y="5501"/>
                    <a:pt x="18419" y="4489"/>
                    <a:pt x="15895" y="4489"/>
                  </a:cubicBezTo>
                  <a:cubicBezTo>
                    <a:pt x="11311" y="4489"/>
                    <a:pt x="7501" y="7811"/>
                    <a:pt x="6739" y="12181"/>
                  </a:cubicBezTo>
                  <a:cubicBezTo>
                    <a:pt x="6108" y="11871"/>
                    <a:pt x="5418" y="11693"/>
                    <a:pt x="4680" y="11693"/>
                  </a:cubicBezTo>
                  <a:cubicBezTo>
                    <a:pt x="2334" y="11693"/>
                    <a:pt x="393" y="13383"/>
                    <a:pt x="0" y="15622"/>
                  </a:cubicBezTo>
                  <a:lnTo>
                    <a:pt x="61199" y="15622"/>
                  </a:lnTo>
                  <a:cubicBezTo>
                    <a:pt x="61199" y="15610"/>
                    <a:pt x="61199" y="15610"/>
                    <a:pt x="61199" y="15598"/>
                  </a:cubicBezTo>
                  <a:cubicBezTo>
                    <a:pt x="61199" y="11943"/>
                    <a:pt x="58234" y="8978"/>
                    <a:pt x="54579" y="8978"/>
                  </a:cubicBezTo>
                  <a:cubicBezTo>
                    <a:pt x="53650" y="8978"/>
                    <a:pt x="52769" y="9169"/>
                    <a:pt x="51959" y="9514"/>
                  </a:cubicBezTo>
                  <a:cubicBezTo>
                    <a:pt x="50912" y="5716"/>
                    <a:pt x="47435" y="2918"/>
                    <a:pt x="43292" y="2918"/>
                  </a:cubicBezTo>
                  <a:cubicBezTo>
                    <a:pt x="41553" y="2918"/>
                    <a:pt x="39922" y="3430"/>
                    <a:pt x="38541" y="4287"/>
                  </a:cubicBezTo>
                  <a:cubicBezTo>
                    <a:pt x="36827" y="1680"/>
                    <a:pt x="34148" y="1"/>
                    <a:pt x="31147" y="1"/>
                  </a:cubicBezTo>
                  <a:close/>
                </a:path>
              </a:pathLst>
            </a:custGeom>
            <a:solidFill>
              <a:srgbClr val="44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8"/>
            <p:cNvSpPr/>
            <p:nvPr/>
          </p:nvSpPr>
          <p:spPr>
            <a:xfrm>
              <a:off x="5460488" y="3289175"/>
              <a:ext cx="2250625" cy="574500"/>
            </a:xfrm>
            <a:custGeom>
              <a:avLst/>
              <a:gdLst/>
              <a:ahLst/>
              <a:cxnLst/>
              <a:rect l="l" t="t" r="r" b="b"/>
              <a:pathLst>
                <a:path w="90025" h="22980" extrusionOk="0">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rgbClr val="44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8"/>
            <p:cNvSpPr/>
            <p:nvPr/>
          </p:nvSpPr>
          <p:spPr>
            <a:xfrm>
              <a:off x="3512313" y="3449600"/>
              <a:ext cx="1621650" cy="414075"/>
            </a:xfrm>
            <a:custGeom>
              <a:avLst/>
              <a:gdLst/>
              <a:ahLst/>
              <a:cxnLst/>
              <a:rect l="l" t="t" r="r" b="b"/>
              <a:pathLst>
                <a:path w="64866" h="16563" extrusionOk="0">
                  <a:moveTo>
                    <a:pt x="33016" y="1"/>
                  </a:moveTo>
                  <a:cubicBezTo>
                    <a:pt x="28790" y="1"/>
                    <a:pt x="25182" y="3144"/>
                    <a:pt x="23729" y="7573"/>
                  </a:cubicBezTo>
                  <a:cubicBezTo>
                    <a:pt x="21955" y="5835"/>
                    <a:pt x="19527" y="4763"/>
                    <a:pt x="16848" y="4763"/>
                  </a:cubicBezTo>
                  <a:cubicBezTo>
                    <a:pt x="11990" y="4763"/>
                    <a:pt x="7954" y="8287"/>
                    <a:pt x="7144" y="12919"/>
                  </a:cubicBezTo>
                  <a:cubicBezTo>
                    <a:pt x="6477" y="12597"/>
                    <a:pt x="5739" y="12395"/>
                    <a:pt x="4953" y="12395"/>
                  </a:cubicBezTo>
                  <a:cubicBezTo>
                    <a:pt x="2477" y="12395"/>
                    <a:pt x="417" y="14193"/>
                    <a:pt x="0" y="16562"/>
                  </a:cubicBezTo>
                  <a:lnTo>
                    <a:pt x="64866" y="16562"/>
                  </a:lnTo>
                  <a:cubicBezTo>
                    <a:pt x="64866" y="16550"/>
                    <a:pt x="64866" y="16550"/>
                    <a:pt x="64866" y="16538"/>
                  </a:cubicBezTo>
                  <a:cubicBezTo>
                    <a:pt x="64866" y="12669"/>
                    <a:pt x="61722" y="9526"/>
                    <a:pt x="57841" y="9526"/>
                  </a:cubicBezTo>
                  <a:cubicBezTo>
                    <a:pt x="56865" y="9526"/>
                    <a:pt x="55924" y="9728"/>
                    <a:pt x="55079" y="10097"/>
                  </a:cubicBezTo>
                  <a:cubicBezTo>
                    <a:pt x="53959" y="6061"/>
                    <a:pt x="50280" y="3108"/>
                    <a:pt x="45887" y="3108"/>
                  </a:cubicBezTo>
                  <a:cubicBezTo>
                    <a:pt x="44041" y="3108"/>
                    <a:pt x="42315" y="3644"/>
                    <a:pt x="40851" y="4549"/>
                  </a:cubicBezTo>
                  <a:cubicBezTo>
                    <a:pt x="39029" y="1787"/>
                    <a:pt x="36195" y="1"/>
                    <a:pt x="33016" y="1"/>
                  </a:cubicBezTo>
                  <a:close/>
                </a:path>
              </a:pathLst>
            </a:custGeom>
            <a:solidFill>
              <a:srgbClr val="449E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8"/>
            <p:cNvSpPr/>
            <p:nvPr/>
          </p:nvSpPr>
          <p:spPr>
            <a:xfrm>
              <a:off x="4241588" y="3588925"/>
              <a:ext cx="1076350" cy="274750"/>
            </a:xfrm>
            <a:custGeom>
              <a:avLst/>
              <a:gdLst/>
              <a:ahLst/>
              <a:cxnLst/>
              <a:rect l="l" t="t" r="r" b="b"/>
              <a:pathLst>
                <a:path w="43054" h="10990" extrusionOk="0">
                  <a:moveTo>
                    <a:pt x="21908" y="0"/>
                  </a:moveTo>
                  <a:cubicBezTo>
                    <a:pt x="19110" y="0"/>
                    <a:pt x="16717" y="2084"/>
                    <a:pt x="15753" y="5025"/>
                  </a:cubicBezTo>
                  <a:cubicBezTo>
                    <a:pt x="14574" y="3882"/>
                    <a:pt x="12955" y="3168"/>
                    <a:pt x="11181" y="3168"/>
                  </a:cubicBezTo>
                  <a:cubicBezTo>
                    <a:pt x="7954" y="3168"/>
                    <a:pt x="5275" y="5501"/>
                    <a:pt x="4739" y="8573"/>
                  </a:cubicBezTo>
                  <a:cubicBezTo>
                    <a:pt x="4299" y="8359"/>
                    <a:pt x="3811" y="8228"/>
                    <a:pt x="3287" y="8228"/>
                  </a:cubicBezTo>
                  <a:cubicBezTo>
                    <a:pt x="1632" y="8228"/>
                    <a:pt x="275" y="9418"/>
                    <a:pt x="1" y="10990"/>
                  </a:cubicBezTo>
                  <a:lnTo>
                    <a:pt x="43054" y="10990"/>
                  </a:lnTo>
                  <a:cubicBezTo>
                    <a:pt x="43054" y="10990"/>
                    <a:pt x="43054" y="10990"/>
                    <a:pt x="43054" y="10978"/>
                  </a:cubicBezTo>
                  <a:cubicBezTo>
                    <a:pt x="43054" y="8406"/>
                    <a:pt x="40970" y="6323"/>
                    <a:pt x="38398" y="6323"/>
                  </a:cubicBezTo>
                  <a:cubicBezTo>
                    <a:pt x="37744" y="6323"/>
                    <a:pt x="37124" y="6454"/>
                    <a:pt x="36553" y="6704"/>
                  </a:cubicBezTo>
                  <a:cubicBezTo>
                    <a:pt x="35815" y="4025"/>
                    <a:pt x="33374" y="2060"/>
                    <a:pt x="30457" y="2060"/>
                  </a:cubicBezTo>
                  <a:cubicBezTo>
                    <a:pt x="29231" y="2060"/>
                    <a:pt x="28088" y="2417"/>
                    <a:pt x="27111" y="3025"/>
                  </a:cubicBezTo>
                  <a:cubicBezTo>
                    <a:pt x="25897" y="1191"/>
                    <a:pt x="24028" y="0"/>
                    <a:pt x="21908" y="0"/>
                  </a:cubicBezTo>
                  <a:close/>
                </a:path>
              </a:pathLst>
            </a:custGeom>
            <a:solidFill>
              <a:srgbClr val="5AD1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8"/>
            <p:cNvSpPr/>
            <p:nvPr/>
          </p:nvSpPr>
          <p:spPr>
            <a:xfrm>
              <a:off x="4749063" y="3588900"/>
              <a:ext cx="1076350" cy="274775"/>
            </a:xfrm>
            <a:custGeom>
              <a:avLst/>
              <a:gdLst/>
              <a:ahLst/>
              <a:cxnLst/>
              <a:rect l="l" t="t" r="r" b="b"/>
              <a:pathLst>
                <a:path w="43054" h="10991" extrusionOk="0">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rgbClr val="FFD1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8"/>
            <p:cNvSpPr/>
            <p:nvPr/>
          </p:nvSpPr>
          <p:spPr>
            <a:xfrm>
              <a:off x="2647613" y="3588900"/>
              <a:ext cx="1076350" cy="274775"/>
            </a:xfrm>
            <a:custGeom>
              <a:avLst/>
              <a:gdLst/>
              <a:ahLst/>
              <a:cxnLst/>
              <a:rect l="l" t="t" r="r" b="b"/>
              <a:pathLst>
                <a:path w="43054" h="10991" extrusionOk="0">
                  <a:moveTo>
                    <a:pt x="21908" y="1"/>
                  </a:moveTo>
                  <a:cubicBezTo>
                    <a:pt x="19110" y="1"/>
                    <a:pt x="16716" y="2084"/>
                    <a:pt x="15752" y="5025"/>
                  </a:cubicBezTo>
                  <a:cubicBezTo>
                    <a:pt x="14573" y="3882"/>
                    <a:pt x="12954" y="3168"/>
                    <a:pt x="11180" y="3168"/>
                  </a:cubicBezTo>
                  <a:cubicBezTo>
                    <a:pt x="7953" y="3168"/>
                    <a:pt x="5275" y="5502"/>
                    <a:pt x="4739" y="8573"/>
                  </a:cubicBezTo>
                  <a:cubicBezTo>
                    <a:pt x="4298" y="8359"/>
                    <a:pt x="3810" y="8228"/>
                    <a:pt x="3286" y="8228"/>
                  </a:cubicBezTo>
                  <a:cubicBezTo>
                    <a:pt x="1631" y="8228"/>
                    <a:pt x="274" y="9419"/>
                    <a:pt x="0" y="10990"/>
                  </a:cubicBezTo>
                  <a:lnTo>
                    <a:pt x="43053" y="10990"/>
                  </a:lnTo>
                  <a:cubicBezTo>
                    <a:pt x="43053" y="10990"/>
                    <a:pt x="43053" y="10990"/>
                    <a:pt x="43053" y="10978"/>
                  </a:cubicBezTo>
                  <a:cubicBezTo>
                    <a:pt x="43053" y="8407"/>
                    <a:pt x="40970" y="6323"/>
                    <a:pt x="38398" y="6323"/>
                  </a:cubicBezTo>
                  <a:cubicBezTo>
                    <a:pt x="37743" y="6323"/>
                    <a:pt x="37124" y="6454"/>
                    <a:pt x="36552" y="6704"/>
                  </a:cubicBezTo>
                  <a:cubicBezTo>
                    <a:pt x="35814" y="4025"/>
                    <a:pt x="33373" y="2061"/>
                    <a:pt x="30456" y="2061"/>
                  </a:cubicBezTo>
                  <a:cubicBezTo>
                    <a:pt x="29230" y="2061"/>
                    <a:pt x="28087" y="2418"/>
                    <a:pt x="27111" y="3025"/>
                  </a:cubicBezTo>
                  <a:cubicBezTo>
                    <a:pt x="25896" y="1191"/>
                    <a:pt x="24027" y="1"/>
                    <a:pt x="21908" y="1"/>
                  </a:cubicBezTo>
                  <a:close/>
                </a:path>
              </a:pathLst>
            </a:custGeom>
            <a:solidFill>
              <a:srgbClr val="FFD1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0" name="Google Shape;1690;p78"/>
          <p:cNvSpPr txBox="1">
            <a:spLocks noGrp="1"/>
          </p:cNvSpPr>
          <p:nvPr>
            <p:ph type="title"/>
          </p:nvPr>
        </p:nvSpPr>
        <p:spPr>
          <a:xfrm>
            <a:off x="3481540" y="811283"/>
            <a:ext cx="4958400" cy="1282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b="1" dirty="0"/>
              <a:t>Thank you!</a:t>
            </a:r>
            <a:endParaRPr b="1"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8788" t="9023" r="8921" b="9091"/>
          <a:stretch/>
        </p:blipFill>
        <p:spPr>
          <a:xfrm>
            <a:off x="5164322" y="2142822"/>
            <a:ext cx="463959" cy="461681"/>
          </a:xfrm>
          <a:prstGeom prst="ellipse">
            <a:avLst/>
          </a:prstGeom>
        </p:spPr>
      </p:pic>
      <p:pic>
        <p:nvPicPr>
          <p:cNvPr id="104" name="Picture 103"/>
          <p:cNvPicPr>
            <a:picLocks noChangeAspect="1"/>
          </p:cNvPicPr>
          <p:nvPr/>
        </p:nvPicPr>
        <p:blipFill rotWithShape="1">
          <a:blip r:embed="rId3">
            <a:extLst>
              <a:ext uri="{28A0092B-C50C-407E-A947-70E740481C1C}">
                <a14:useLocalDpi xmlns:a14="http://schemas.microsoft.com/office/drawing/2010/main" val="0"/>
              </a:ext>
            </a:extLst>
          </a:blip>
          <a:srcRect l="8788" t="9023" r="8921" b="9091"/>
          <a:stretch/>
        </p:blipFill>
        <p:spPr>
          <a:xfrm>
            <a:off x="6025647" y="2152348"/>
            <a:ext cx="463959" cy="461681"/>
          </a:xfrm>
          <a:prstGeom prst="ellipse">
            <a:avLst/>
          </a:prstGeom>
        </p:spPr>
      </p:pic>
      <p:pic>
        <p:nvPicPr>
          <p:cNvPr id="105" name="Picture 104"/>
          <p:cNvPicPr>
            <a:picLocks noChangeAspect="1"/>
          </p:cNvPicPr>
          <p:nvPr/>
        </p:nvPicPr>
        <p:blipFill rotWithShape="1">
          <a:blip r:embed="rId3">
            <a:extLst>
              <a:ext uri="{28A0092B-C50C-407E-A947-70E740481C1C}">
                <a14:useLocalDpi xmlns:a14="http://schemas.microsoft.com/office/drawing/2010/main" val="0"/>
              </a:ext>
            </a:extLst>
          </a:blip>
          <a:srcRect l="8788" t="9023" r="8921" b="9091"/>
          <a:stretch/>
        </p:blipFill>
        <p:spPr>
          <a:xfrm>
            <a:off x="6848807" y="2154880"/>
            <a:ext cx="463959" cy="461681"/>
          </a:xfrm>
          <a:prstGeom prst="ellipse">
            <a:avLst/>
          </a:prstGeom>
        </p:spPr>
      </p:pic>
      <p:pic>
        <p:nvPicPr>
          <p:cNvPr id="106" name="Picture 105"/>
          <p:cNvPicPr>
            <a:picLocks noChangeAspect="1"/>
          </p:cNvPicPr>
          <p:nvPr/>
        </p:nvPicPr>
        <p:blipFill rotWithShape="1">
          <a:blip r:embed="rId3">
            <a:extLst>
              <a:ext uri="{28A0092B-C50C-407E-A947-70E740481C1C}">
                <a14:useLocalDpi xmlns:a14="http://schemas.microsoft.com/office/drawing/2010/main" val="0"/>
              </a:ext>
            </a:extLst>
          </a:blip>
          <a:srcRect l="8788" t="9023" r="8921" b="9091"/>
          <a:stretch/>
        </p:blipFill>
        <p:spPr>
          <a:xfrm>
            <a:off x="7641528" y="2133162"/>
            <a:ext cx="463959" cy="461681"/>
          </a:xfrm>
          <a:prstGeom prst="ellipse">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36"/>
          <p:cNvSpPr txBox="1">
            <a:spLocks noGrp="1"/>
          </p:cNvSpPr>
          <p:nvPr>
            <p:ph type="title"/>
          </p:nvPr>
        </p:nvSpPr>
        <p:spPr>
          <a:xfrm>
            <a:off x="540125" y="184225"/>
            <a:ext cx="4604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 - Current situation</a:t>
            </a:r>
            <a:endParaRPr/>
          </a:p>
          <a:p>
            <a:pPr marL="0" lvl="0" indent="0" algn="l" rtl="0">
              <a:spcBef>
                <a:spcPts val="0"/>
              </a:spcBef>
              <a:spcAft>
                <a:spcPts val="0"/>
              </a:spcAft>
              <a:buNone/>
            </a:pPr>
            <a:endParaRPr/>
          </a:p>
        </p:txBody>
      </p:sp>
      <p:sp>
        <p:nvSpPr>
          <p:cNvPr id="489" name="Google Shape;489;p36"/>
          <p:cNvSpPr txBox="1"/>
          <p:nvPr/>
        </p:nvSpPr>
        <p:spPr>
          <a:xfrm>
            <a:off x="3926725" y="828375"/>
            <a:ext cx="4957200" cy="1562100"/>
          </a:xfrm>
          <a:prstGeom prst="rect">
            <a:avLst/>
          </a:prstGeom>
          <a:noFill/>
          <a:ln>
            <a:noFill/>
          </a:ln>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SzPts val="1500"/>
              <a:buFont typeface="Open Sans"/>
              <a:buChar char="●"/>
            </a:pPr>
            <a:r>
              <a:rPr lang="en" sz="1500" dirty="0">
                <a:latin typeface="Open Sans"/>
                <a:ea typeface="Open Sans"/>
                <a:cs typeface="Open Sans"/>
                <a:sym typeface="Open Sans"/>
              </a:rPr>
              <a:t>Every day, the Scrap Collector has to go around and ask if anybody having scrap to sell.</a:t>
            </a:r>
            <a:endParaRPr sz="1500" dirty="0">
              <a:latin typeface="Open Sans"/>
              <a:ea typeface="Open Sans"/>
              <a:cs typeface="Open Sans"/>
              <a:sym typeface="Open Sans"/>
            </a:endParaRPr>
          </a:p>
          <a:p>
            <a:pPr marL="457200" lvl="0" indent="0" algn="l" rtl="0">
              <a:lnSpc>
                <a:spcPct val="115000"/>
              </a:lnSpc>
              <a:spcBef>
                <a:spcPts val="0"/>
              </a:spcBef>
              <a:spcAft>
                <a:spcPts val="0"/>
              </a:spcAft>
              <a:buNone/>
            </a:pPr>
            <a:endParaRPr sz="1500" dirty="0">
              <a:latin typeface="Open Sans"/>
              <a:ea typeface="Open Sans"/>
              <a:cs typeface="Open Sans"/>
              <a:sym typeface="Open Sans"/>
            </a:endParaRPr>
          </a:p>
          <a:p>
            <a:pPr marL="457200" lvl="0" indent="-323850" algn="l" rtl="0">
              <a:lnSpc>
                <a:spcPct val="115000"/>
              </a:lnSpc>
              <a:spcBef>
                <a:spcPts val="0"/>
              </a:spcBef>
              <a:spcAft>
                <a:spcPts val="0"/>
              </a:spcAft>
              <a:buSzPts val="1500"/>
              <a:buFont typeface="Open Sans"/>
              <a:buChar char="●"/>
            </a:pPr>
            <a:r>
              <a:rPr lang="en" sz="1500" dirty="0">
                <a:latin typeface="Open Sans"/>
                <a:ea typeface="Open Sans"/>
                <a:cs typeface="Open Sans"/>
                <a:sym typeface="Open Sans"/>
              </a:rPr>
              <a:t>Some scrap collecting services post their contact information to websites, Facebook page ...</a:t>
            </a:r>
            <a:endParaRPr sz="1500" dirty="0">
              <a:latin typeface="Open Sans"/>
              <a:ea typeface="Open Sans"/>
              <a:cs typeface="Open Sans"/>
              <a:sym typeface="Open Sans"/>
            </a:endParaRPr>
          </a:p>
          <a:p>
            <a:pPr marL="0" lvl="0" indent="0" algn="l" rtl="0">
              <a:spcBef>
                <a:spcPts val="0"/>
              </a:spcBef>
              <a:spcAft>
                <a:spcPts val="0"/>
              </a:spcAft>
              <a:buNone/>
            </a:pPr>
            <a:endParaRPr sz="1500" dirty="0">
              <a:latin typeface="Open Sans"/>
              <a:ea typeface="Open Sans"/>
              <a:cs typeface="Open Sans"/>
              <a:sym typeface="Open Sans"/>
            </a:endParaRPr>
          </a:p>
          <a:p>
            <a:pPr marL="0" lvl="0" indent="0" algn="l" rtl="0">
              <a:spcBef>
                <a:spcPts val="0"/>
              </a:spcBef>
              <a:spcAft>
                <a:spcPts val="0"/>
              </a:spcAft>
              <a:buNone/>
            </a:pPr>
            <a:endParaRPr sz="1500" dirty="0">
              <a:latin typeface="Open Sans"/>
              <a:ea typeface="Open Sans"/>
              <a:cs typeface="Open Sans"/>
              <a:sym typeface="Open Sans"/>
            </a:endParaRPr>
          </a:p>
        </p:txBody>
      </p:sp>
      <p:pic>
        <p:nvPicPr>
          <p:cNvPr id="490" name="Google Shape;490;p36"/>
          <p:cNvPicPr preferRelativeResize="0"/>
          <p:nvPr/>
        </p:nvPicPr>
        <p:blipFill>
          <a:blip r:embed="rId5">
            <a:alphaModFix/>
          </a:blip>
          <a:stretch>
            <a:fillRect/>
          </a:stretch>
        </p:blipFill>
        <p:spPr>
          <a:xfrm>
            <a:off x="409300" y="828375"/>
            <a:ext cx="3176275" cy="2119175"/>
          </a:xfrm>
          <a:prstGeom prst="rect">
            <a:avLst/>
          </a:prstGeom>
          <a:noFill/>
          <a:ln>
            <a:noFill/>
          </a:ln>
        </p:spPr>
      </p:pic>
      <p:grpSp>
        <p:nvGrpSpPr>
          <p:cNvPr id="491" name="Google Shape;491;p36"/>
          <p:cNvGrpSpPr/>
          <p:nvPr/>
        </p:nvGrpSpPr>
        <p:grpSpPr>
          <a:xfrm>
            <a:off x="4712650" y="4142150"/>
            <a:ext cx="3583350" cy="329400"/>
            <a:chOff x="4678025" y="2618150"/>
            <a:chExt cx="3583350" cy="329400"/>
          </a:xfrm>
        </p:grpSpPr>
        <p:sp>
          <p:nvSpPr>
            <p:cNvPr id="492" name="Google Shape;492;p36"/>
            <p:cNvSpPr/>
            <p:nvPr/>
          </p:nvSpPr>
          <p:spPr>
            <a:xfrm>
              <a:off x="4678025" y="2618150"/>
              <a:ext cx="1020300" cy="329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p:cNvSpPr txBox="1"/>
            <p:nvPr/>
          </p:nvSpPr>
          <p:spPr>
            <a:xfrm>
              <a:off x="5762075" y="2618150"/>
              <a:ext cx="24993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Waste of effort</a:t>
              </a:r>
              <a:endParaRPr>
                <a:latin typeface="Open Sans"/>
                <a:ea typeface="Open Sans"/>
                <a:cs typeface="Open Sans"/>
                <a:sym typeface="Open Sans"/>
              </a:endParaRPr>
            </a:p>
          </p:txBody>
        </p:sp>
      </p:grpSp>
      <p:grpSp>
        <p:nvGrpSpPr>
          <p:cNvPr id="494" name="Google Shape;494;p36"/>
          <p:cNvGrpSpPr/>
          <p:nvPr/>
        </p:nvGrpSpPr>
        <p:grpSpPr>
          <a:xfrm>
            <a:off x="4712650" y="3140950"/>
            <a:ext cx="3664950" cy="572701"/>
            <a:chOff x="4678025" y="1616950"/>
            <a:chExt cx="3664950" cy="572701"/>
          </a:xfrm>
        </p:grpSpPr>
        <p:sp>
          <p:nvSpPr>
            <p:cNvPr id="495" name="Google Shape;495;p36"/>
            <p:cNvSpPr/>
            <p:nvPr/>
          </p:nvSpPr>
          <p:spPr>
            <a:xfrm>
              <a:off x="4678025" y="1738600"/>
              <a:ext cx="1020300" cy="329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6"/>
            <p:cNvSpPr txBox="1"/>
            <p:nvPr/>
          </p:nvSpPr>
          <p:spPr>
            <a:xfrm>
              <a:off x="5762075" y="1738600"/>
              <a:ext cx="25809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Waste of time</a:t>
              </a:r>
              <a:endParaRPr>
                <a:latin typeface="Open Sans"/>
                <a:ea typeface="Open Sans"/>
                <a:cs typeface="Open Sans"/>
                <a:sym typeface="Open Sans"/>
              </a:endParaRPr>
            </a:p>
          </p:txBody>
        </p:sp>
        <p:pic>
          <p:nvPicPr>
            <p:cNvPr id="497" name="Google Shape;497;p36"/>
            <p:cNvPicPr preferRelativeResize="0"/>
            <p:nvPr/>
          </p:nvPicPr>
          <p:blipFill>
            <a:blip r:embed="rId6">
              <a:alphaModFix/>
            </a:blip>
            <a:stretch>
              <a:fillRect/>
            </a:stretch>
          </p:blipFill>
          <p:spPr>
            <a:xfrm>
              <a:off x="7539600" y="1616950"/>
              <a:ext cx="572701" cy="572701"/>
            </a:xfrm>
            <a:prstGeom prst="rect">
              <a:avLst/>
            </a:prstGeom>
            <a:noFill/>
            <a:ln>
              <a:noFill/>
            </a:ln>
          </p:spPr>
        </p:pic>
      </p:grpSp>
      <p:pic>
        <p:nvPicPr>
          <p:cNvPr id="499" name="Google Shape;499;p36"/>
          <p:cNvPicPr preferRelativeResize="0"/>
          <p:nvPr/>
        </p:nvPicPr>
        <p:blipFill>
          <a:blip r:embed="rId7">
            <a:alphaModFix/>
          </a:blip>
          <a:stretch>
            <a:fillRect/>
          </a:stretch>
        </p:blipFill>
        <p:spPr>
          <a:xfrm>
            <a:off x="540113" y="3210700"/>
            <a:ext cx="2914650" cy="1562100"/>
          </a:xfrm>
          <a:prstGeom prst="rect">
            <a:avLst/>
          </a:prstGeom>
          <a:noFill/>
          <a:ln>
            <a:noFill/>
          </a:ln>
        </p:spPr>
      </p:pic>
      <p:pic>
        <p:nvPicPr>
          <p:cNvPr id="500" name="Google Shape;500;p36"/>
          <p:cNvPicPr preferRelativeResize="0"/>
          <p:nvPr/>
        </p:nvPicPr>
        <p:blipFill>
          <a:blip r:embed="rId8">
            <a:alphaModFix/>
          </a:blip>
          <a:stretch>
            <a:fillRect/>
          </a:stretch>
        </p:blipFill>
        <p:spPr>
          <a:xfrm>
            <a:off x="3201650" y="2531975"/>
            <a:ext cx="869425" cy="895325"/>
          </a:xfrm>
          <a:prstGeom prst="rect">
            <a:avLst/>
          </a:prstGeom>
          <a:noFill/>
          <a:ln>
            <a:noFill/>
          </a:ln>
        </p:spPr>
      </p:pic>
      <p:pic>
        <p:nvPicPr>
          <p:cNvPr id="2" name="Tieng-rao-mua-dong-nat-www_nhacchuongvui_com">
            <a:hlinkClick r:id="" action="ppaction://media"/>
          </p:cNvPr>
          <p:cNvPicPr>
            <a:picLocks noChangeAspect="1"/>
          </p:cNvPicPr>
          <p:nvPr>
            <a:audioFile r:link="rId1"/>
            <p:extLst>
              <p:ext uri="{DAA4B4D4-6D71-4841-9C94-3DE7FCFB9230}">
                <p14:media xmlns:p14="http://schemas.microsoft.com/office/powerpoint/2010/main" r:embed="rId2">
                  <p14:trim st="2300" end="20687.25"/>
                </p14:media>
              </p:ext>
            </p:extLst>
          </p:nvPr>
        </p:nvPicPr>
        <p:blipFill>
          <a:blip r:embed="rId9"/>
          <a:stretch>
            <a:fillRect/>
          </a:stretch>
        </p:blipFill>
        <p:spPr>
          <a:xfrm>
            <a:off x="511025" y="900256"/>
            <a:ext cx="487363" cy="487363"/>
          </a:xfrm>
          <a:prstGeom prst="rect">
            <a:avLst/>
          </a:prstGeom>
        </p:spPr>
      </p:pic>
      <p:pic>
        <p:nvPicPr>
          <p:cNvPr id="501" name="Google Shape;501;p36"/>
          <p:cNvPicPr preferRelativeResize="0"/>
          <p:nvPr/>
        </p:nvPicPr>
        <p:blipFill>
          <a:blip r:embed="rId10">
            <a:alphaModFix/>
          </a:blip>
          <a:stretch>
            <a:fillRect/>
          </a:stretch>
        </p:blipFill>
        <p:spPr>
          <a:xfrm>
            <a:off x="-4392" y="559556"/>
            <a:ext cx="1518195" cy="16561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18" fill="hold"/>
                                        <p:tgtEl>
                                          <p:spTgt spid="2"/>
                                        </p:tgtEl>
                                      </p:cBhvr>
                                    </p:cmd>
                                  </p:childTnLst>
                                </p:cTn>
                              </p:par>
                              <p:par>
                                <p:cTn id="7" presetID="32" presetClass="emph" presetSubtype="0" repeatCount="indefinite" fill="hold" nodeType="withEffect">
                                  <p:stCondLst>
                                    <p:cond delay="0"/>
                                  </p:stCondLst>
                                  <p:childTnLst>
                                    <p:animRot by="120000">
                                      <p:cBhvr>
                                        <p:cTn id="8" dur="100" fill="hold">
                                          <p:stCondLst>
                                            <p:cond delay="0"/>
                                          </p:stCondLst>
                                        </p:cTn>
                                        <p:tgtEl>
                                          <p:spTgt spid="501"/>
                                        </p:tgtEl>
                                        <p:attrNameLst>
                                          <p:attrName>r</p:attrName>
                                        </p:attrNameLst>
                                      </p:cBhvr>
                                    </p:animRot>
                                    <p:animRot by="-240000">
                                      <p:cBhvr>
                                        <p:cTn id="9" dur="200" fill="hold">
                                          <p:stCondLst>
                                            <p:cond delay="200"/>
                                          </p:stCondLst>
                                        </p:cTn>
                                        <p:tgtEl>
                                          <p:spTgt spid="501"/>
                                        </p:tgtEl>
                                        <p:attrNameLst>
                                          <p:attrName>r</p:attrName>
                                        </p:attrNameLst>
                                      </p:cBhvr>
                                    </p:animRot>
                                    <p:animRot by="240000">
                                      <p:cBhvr>
                                        <p:cTn id="10" dur="200" fill="hold">
                                          <p:stCondLst>
                                            <p:cond delay="400"/>
                                          </p:stCondLst>
                                        </p:cTn>
                                        <p:tgtEl>
                                          <p:spTgt spid="501"/>
                                        </p:tgtEl>
                                        <p:attrNameLst>
                                          <p:attrName>r</p:attrName>
                                        </p:attrNameLst>
                                      </p:cBhvr>
                                    </p:animRot>
                                    <p:animRot by="-240000">
                                      <p:cBhvr>
                                        <p:cTn id="11" dur="200" fill="hold">
                                          <p:stCondLst>
                                            <p:cond delay="600"/>
                                          </p:stCondLst>
                                        </p:cTn>
                                        <p:tgtEl>
                                          <p:spTgt spid="501"/>
                                        </p:tgtEl>
                                        <p:attrNameLst>
                                          <p:attrName>r</p:attrName>
                                        </p:attrNameLst>
                                      </p:cBhvr>
                                    </p:animRot>
                                    <p:animRot by="120000">
                                      <p:cBhvr>
                                        <p:cTn id="12" dur="200" fill="hold">
                                          <p:stCondLst>
                                            <p:cond delay="800"/>
                                          </p:stCondLst>
                                        </p:cTn>
                                        <p:tgtEl>
                                          <p:spTgt spid="501"/>
                                        </p:tgtEl>
                                        <p:attrNameLst>
                                          <p:attrName>r</p:attrName>
                                        </p:attrNameLst>
                                      </p:cBhvr>
                                    </p:animRot>
                                  </p:childTnLst>
                                </p:cTn>
                              </p:par>
                              <p:par>
                                <p:cTn id="13" presetID="32" presetClass="emph" presetSubtype="0" repeatCount="indefinite" fill="hold" nodeType="withEffect">
                                  <p:stCondLst>
                                    <p:cond delay="0"/>
                                  </p:stCondLst>
                                  <p:childTnLst>
                                    <p:animRot by="120000">
                                      <p:cBhvr>
                                        <p:cTn id="14" dur="100" fill="hold">
                                          <p:stCondLst>
                                            <p:cond delay="0"/>
                                          </p:stCondLst>
                                        </p:cTn>
                                        <p:tgtEl>
                                          <p:spTgt spid="500"/>
                                        </p:tgtEl>
                                        <p:attrNameLst>
                                          <p:attrName>r</p:attrName>
                                        </p:attrNameLst>
                                      </p:cBhvr>
                                    </p:animRot>
                                    <p:animRot by="-240000">
                                      <p:cBhvr>
                                        <p:cTn id="15" dur="200" fill="hold">
                                          <p:stCondLst>
                                            <p:cond delay="200"/>
                                          </p:stCondLst>
                                        </p:cTn>
                                        <p:tgtEl>
                                          <p:spTgt spid="500"/>
                                        </p:tgtEl>
                                        <p:attrNameLst>
                                          <p:attrName>r</p:attrName>
                                        </p:attrNameLst>
                                      </p:cBhvr>
                                    </p:animRot>
                                    <p:animRot by="240000">
                                      <p:cBhvr>
                                        <p:cTn id="16" dur="200" fill="hold">
                                          <p:stCondLst>
                                            <p:cond delay="400"/>
                                          </p:stCondLst>
                                        </p:cTn>
                                        <p:tgtEl>
                                          <p:spTgt spid="500"/>
                                        </p:tgtEl>
                                        <p:attrNameLst>
                                          <p:attrName>r</p:attrName>
                                        </p:attrNameLst>
                                      </p:cBhvr>
                                    </p:animRot>
                                    <p:animRot by="-240000">
                                      <p:cBhvr>
                                        <p:cTn id="17" dur="200" fill="hold">
                                          <p:stCondLst>
                                            <p:cond delay="600"/>
                                          </p:stCondLst>
                                        </p:cTn>
                                        <p:tgtEl>
                                          <p:spTgt spid="500"/>
                                        </p:tgtEl>
                                        <p:attrNameLst>
                                          <p:attrName>r</p:attrName>
                                        </p:attrNameLst>
                                      </p:cBhvr>
                                    </p:animRot>
                                    <p:animRot by="120000">
                                      <p:cBhvr>
                                        <p:cTn id="18" dur="200" fill="hold">
                                          <p:stCondLst>
                                            <p:cond delay="800"/>
                                          </p:stCondLst>
                                        </p:cTn>
                                        <p:tgtEl>
                                          <p:spTgt spid="500"/>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94"/>
                                        </p:tgtEl>
                                        <p:attrNameLst>
                                          <p:attrName>style.visibility</p:attrName>
                                        </p:attrNameLst>
                                      </p:cBhvr>
                                      <p:to>
                                        <p:strVal val="visible"/>
                                      </p:to>
                                    </p:set>
                                    <p:animEffect transition="in" filter="fade">
                                      <p:cBhvr>
                                        <p:cTn id="23" dur="1000"/>
                                        <p:tgtEl>
                                          <p:spTgt spid="49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91"/>
                                        </p:tgtEl>
                                        <p:attrNameLst>
                                          <p:attrName>style.visibility</p:attrName>
                                        </p:attrNameLst>
                                      </p:cBhvr>
                                      <p:to>
                                        <p:strVal val="visible"/>
                                      </p:to>
                                    </p:set>
                                    <p:animEffect transition="in" filter="fade">
                                      <p:cBhvr>
                                        <p:cTn id="28" dur="1000"/>
                                        <p:tgtEl>
                                          <p:spTgt spid="49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9"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37"/>
          <p:cNvSpPr txBox="1">
            <a:spLocks noGrp="1"/>
          </p:cNvSpPr>
          <p:nvPr>
            <p:ph type="title"/>
          </p:nvPr>
        </p:nvSpPr>
        <p:spPr>
          <a:xfrm>
            <a:off x="774350" y="208050"/>
            <a:ext cx="4604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 - Current situation</a:t>
            </a:r>
            <a:endParaRPr/>
          </a:p>
          <a:p>
            <a:pPr marL="0" lvl="0" indent="0" algn="l" rtl="0">
              <a:spcBef>
                <a:spcPts val="0"/>
              </a:spcBef>
              <a:spcAft>
                <a:spcPts val="0"/>
              </a:spcAft>
              <a:buNone/>
            </a:pPr>
            <a:endParaRPr/>
          </a:p>
        </p:txBody>
      </p:sp>
      <p:sp>
        <p:nvSpPr>
          <p:cNvPr id="507" name="Google Shape;507;p37"/>
          <p:cNvSpPr txBox="1"/>
          <p:nvPr/>
        </p:nvSpPr>
        <p:spPr>
          <a:xfrm>
            <a:off x="4455825" y="1869325"/>
            <a:ext cx="4474500" cy="71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latin typeface="Open Sans"/>
                <a:ea typeface="Open Sans"/>
                <a:cs typeface="Open Sans"/>
                <a:sym typeface="Open Sans"/>
              </a:rPr>
              <a:t>If the Homeowner wants to sell scrap, he/she has to wait for scrap collector to pass by his/her house.</a:t>
            </a:r>
            <a:endParaRPr sz="1500">
              <a:latin typeface="Open Sans"/>
              <a:ea typeface="Open Sans"/>
              <a:cs typeface="Open Sans"/>
              <a:sym typeface="Open Sans"/>
            </a:endParaRPr>
          </a:p>
          <a:p>
            <a:pPr marL="0" lvl="0" indent="0" algn="l" rtl="0">
              <a:spcBef>
                <a:spcPts val="0"/>
              </a:spcBef>
              <a:spcAft>
                <a:spcPts val="0"/>
              </a:spcAft>
              <a:buNone/>
            </a:pPr>
            <a:endParaRPr sz="1500">
              <a:latin typeface="Open Sans"/>
              <a:ea typeface="Open Sans"/>
              <a:cs typeface="Open Sans"/>
              <a:sym typeface="Open Sans"/>
            </a:endParaRPr>
          </a:p>
          <a:p>
            <a:pPr marL="0" lvl="0" indent="0" algn="l" rtl="0">
              <a:spcBef>
                <a:spcPts val="0"/>
              </a:spcBef>
              <a:spcAft>
                <a:spcPts val="0"/>
              </a:spcAft>
              <a:buNone/>
            </a:pPr>
            <a:endParaRPr sz="1500">
              <a:latin typeface="Open Sans"/>
              <a:ea typeface="Open Sans"/>
              <a:cs typeface="Open Sans"/>
              <a:sym typeface="Open Sans"/>
            </a:endParaRPr>
          </a:p>
          <a:p>
            <a:pPr marL="0" lvl="0" indent="0" algn="l" rtl="0">
              <a:spcBef>
                <a:spcPts val="0"/>
              </a:spcBef>
              <a:spcAft>
                <a:spcPts val="0"/>
              </a:spcAft>
              <a:buNone/>
            </a:pPr>
            <a:endParaRPr sz="1500">
              <a:latin typeface="Open Sans"/>
              <a:ea typeface="Open Sans"/>
              <a:cs typeface="Open Sans"/>
              <a:sym typeface="Open Sans"/>
            </a:endParaRPr>
          </a:p>
          <a:p>
            <a:pPr marL="0" lvl="0" indent="0" algn="l" rtl="0">
              <a:spcBef>
                <a:spcPts val="0"/>
              </a:spcBef>
              <a:spcAft>
                <a:spcPts val="0"/>
              </a:spcAft>
              <a:buNone/>
            </a:pPr>
            <a:endParaRPr sz="1500">
              <a:latin typeface="Open Sans"/>
              <a:ea typeface="Open Sans"/>
              <a:cs typeface="Open Sans"/>
              <a:sym typeface="Open Sans"/>
            </a:endParaRPr>
          </a:p>
        </p:txBody>
      </p:sp>
      <p:pic>
        <p:nvPicPr>
          <p:cNvPr id="508" name="Google Shape;508;p37"/>
          <p:cNvPicPr preferRelativeResize="0"/>
          <p:nvPr/>
        </p:nvPicPr>
        <p:blipFill>
          <a:blip r:embed="rId3">
            <a:alphaModFix/>
          </a:blip>
          <a:stretch>
            <a:fillRect/>
          </a:stretch>
        </p:blipFill>
        <p:spPr>
          <a:xfrm>
            <a:off x="710750" y="1643325"/>
            <a:ext cx="3261675" cy="2211650"/>
          </a:xfrm>
          <a:prstGeom prst="rect">
            <a:avLst/>
          </a:prstGeom>
          <a:noFill/>
          <a:ln>
            <a:noFill/>
          </a:ln>
        </p:spPr>
      </p:pic>
      <p:grpSp>
        <p:nvGrpSpPr>
          <p:cNvPr id="509" name="Google Shape;509;p37"/>
          <p:cNvGrpSpPr/>
          <p:nvPr/>
        </p:nvGrpSpPr>
        <p:grpSpPr>
          <a:xfrm>
            <a:off x="4549650" y="2899475"/>
            <a:ext cx="4380675" cy="1062150"/>
            <a:chOff x="4624900" y="2036925"/>
            <a:chExt cx="4380675" cy="1062150"/>
          </a:xfrm>
        </p:grpSpPr>
        <p:sp>
          <p:nvSpPr>
            <p:cNvPr id="510" name="Google Shape;510;p37"/>
            <p:cNvSpPr txBox="1"/>
            <p:nvPr/>
          </p:nvSpPr>
          <p:spPr>
            <a:xfrm>
              <a:off x="5910775" y="2385075"/>
              <a:ext cx="3094800" cy="71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Waste of time</a:t>
              </a:r>
              <a:endParaRPr>
                <a:latin typeface="Open Sans"/>
                <a:ea typeface="Open Sans"/>
                <a:cs typeface="Open Sans"/>
                <a:sym typeface="Open Sans"/>
              </a:endParaRPr>
            </a:p>
          </p:txBody>
        </p:sp>
        <p:sp>
          <p:nvSpPr>
            <p:cNvPr id="511" name="Google Shape;511;p37"/>
            <p:cNvSpPr/>
            <p:nvPr/>
          </p:nvSpPr>
          <p:spPr>
            <a:xfrm>
              <a:off x="4624900" y="2385075"/>
              <a:ext cx="1211400" cy="403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2" name="Google Shape;512;p37"/>
            <p:cNvPicPr preferRelativeResize="0"/>
            <p:nvPr/>
          </p:nvPicPr>
          <p:blipFill>
            <a:blip r:embed="rId4">
              <a:alphaModFix/>
            </a:blip>
            <a:stretch>
              <a:fillRect/>
            </a:stretch>
          </p:blipFill>
          <p:spPr>
            <a:xfrm>
              <a:off x="7466025" y="2036925"/>
              <a:ext cx="931475" cy="931475"/>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9"/>
                                        </p:tgtEl>
                                        <p:attrNameLst>
                                          <p:attrName>style.visibility</p:attrName>
                                        </p:attrNameLst>
                                      </p:cBhvr>
                                      <p:to>
                                        <p:strVal val="visible"/>
                                      </p:to>
                                    </p:set>
                                    <p:animEffect transition="in" filter="fade">
                                      <p:cBhvr>
                                        <p:cTn id="7" dur="1000"/>
                                        <p:tgtEl>
                                          <p:spTgt spid="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38"/>
          <p:cNvSpPr txBox="1">
            <a:spLocks noGrp="1"/>
          </p:cNvSpPr>
          <p:nvPr>
            <p:ph type="title"/>
          </p:nvPr>
        </p:nvSpPr>
        <p:spPr>
          <a:xfrm>
            <a:off x="196775" y="106900"/>
            <a:ext cx="4604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 - Proposed Solution</a:t>
            </a:r>
            <a:endParaRPr/>
          </a:p>
          <a:p>
            <a:pPr marL="0" lvl="0" indent="0" algn="l" rtl="0">
              <a:spcBef>
                <a:spcPts val="0"/>
              </a:spcBef>
              <a:spcAft>
                <a:spcPts val="0"/>
              </a:spcAft>
              <a:buNone/>
            </a:pPr>
            <a:endParaRPr/>
          </a:p>
        </p:txBody>
      </p:sp>
      <p:pic>
        <p:nvPicPr>
          <p:cNvPr id="518" name="Google Shape;518;p38"/>
          <p:cNvPicPr preferRelativeResize="0"/>
          <p:nvPr/>
        </p:nvPicPr>
        <p:blipFill>
          <a:blip r:embed="rId3">
            <a:alphaModFix/>
          </a:blip>
          <a:stretch>
            <a:fillRect/>
          </a:stretch>
        </p:blipFill>
        <p:spPr>
          <a:xfrm>
            <a:off x="4056450" y="279900"/>
            <a:ext cx="1031100" cy="1031125"/>
          </a:xfrm>
          <a:prstGeom prst="rect">
            <a:avLst/>
          </a:prstGeom>
          <a:noFill/>
          <a:ln>
            <a:noFill/>
          </a:ln>
        </p:spPr>
      </p:pic>
      <p:sp>
        <p:nvSpPr>
          <p:cNvPr id="519" name="Google Shape;519;p38"/>
          <p:cNvSpPr txBox="1"/>
          <p:nvPr/>
        </p:nvSpPr>
        <p:spPr>
          <a:xfrm>
            <a:off x="3519675" y="1150400"/>
            <a:ext cx="2231700" cy="40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Scrap Collector System</a:t>
            </a:r>
            <a:endParaRPr b="1">
              <a:latin typeface="Open Sans"/>
              <a:ea typeface="Open Sans"/>
              <a:cs typeface="Open Sans"/>
              <a:sym typeface="Open Sans"/>
            </a:endParaRPr>
          </a:p>
          <a:p>
            <a:pPr marL="0" lvl="0" indent="0" algn="l" rtl="0">
              <a:spcBef>
                <a:spcPts val="0"/>
              </a:spcBef>
              <a:spcAft>
                <a:spcPts val="0"/>
              </a:spcAft>
              <a:buNone/>
            </a:pPr>
            <a:endParaRPr b="1">
              <a:latin typeface="Open Sans"/>
              <a:ea typeface="Open Sans"/>
              <a:cs typeface="Open Sans"/>
              <a:sym typeface="Open Sans"/>
            </a:endParaRPr>
          </a:p>
        </p:txBody>
      </p:sp>
      <p:pic>
        <p:nvPicPr>
          <p:cNvPr id="520" name="Google Shape;520;p38"/>
          <p:cNvPicPr preferRelativeResize="0"/>
          <p:nvPr/>
        </p:nvPicPr>
        <p:blipFill>
          <a:blip r:embed="rId4">
            <a:alphaModFix/>
          </a:blip>
          <a:stretch>
            <a:fillRect/>
          </a:stretch>
        </p:blipFill>
        <p:spPr>
          <a:xfrm>
            <a:off x="7302925" y="3352050"/>
            <a:ext cx="1383301" cy="1383301"/>
          </a:xfrm>
          <a:prstGeom prst="rect">
            <a:avLst/>
          </a:prstGeom>
          <a:noFill/>
          <a:ln>
            <a:noFill/>
          </a:ln>
        </p:spPr>
      </p:pic>
      <p:grpSp>
        <p:nvGrpSpPr>
          <p:cNvPr id="521" name="Google Shape;521;p38"/>
          <p:cNvGrpSpPr/>
          <p:nvPr/>
        </p:nvGrpSpPr>
        <p:grpSpPr>
          <a:xfrm>
            <a:off x="586076" y="3291332"/>
            <a:ext cx="1477097" cy="1504745"/>
            <a:chOff x="7087222" y="2938574"/>
            <a:chExt cx="1745978" cy="1753578"/>
          </a:xfrm>
        </p:grpSpPr>
        <p:pic>
          <p:nvPicPr>
            <p:cNvPr id="522" name="Google Shape;522;p38"/>
            <p:cNvPicPr preferRelativeResize="0"/>
            <p:nvPr/>
          </p:nvPicPr>
          <p:blipFill>
            <a:blip r:embed="rId5">
              <a:alphaModFix/>
            </a:blip>
            <a:stretch>
              <a:fillRect/>
            </a:stretch>
          </p:blipFill>
          <p:spPr>
            <a:xfrm>
              <a:off x="7087222" y="2938574"/>
              <a:ext cx="1477150" cy="1475375"/>
            </a:xfrm>
            <a:prstGeom prst="rect">
              <a:avLst/>
            </a:prstGeom>
            <a:noFill/>
            <a:ln>
              <a:noFill/>
            </a:ln>
          </p:spPr>
        </p:pic>
        <p:pic>
          <p:nvPicPr>
            <p:cNvPr id="523" name="Google Shape;523;p38"/>
            <p:cNvPicPr preferRelativeResize="0"/>
            <p:nvPr/>
          </p:nvPicPr>
          <p:blipFill>
            <a:blip r:embed="rId6">
              <a:alphaModFix/>
            </a:blip>
            <a:stretch>
              <a:fillRect/>
            </a:stretch>
          </p:blipFill>
          <p:spPr>
            <a:xfrm>
              <a:off x="7623200" y="3520650"/>
              <a:ext cx="1210000" cy="1171502"/>
            </a:xfrm>
            <a:prstGeom prst="rect">
              <a:avLst/>
            </a:prstGeom>
            <a:noFill/>
            <a:ln>
              <a:noFill/>
            </a:ln>
          </p:spPr>
        </p:pic>
      </p:grpSp>
      <p:sp>
        <p:nvSpPr>
          <p:cNvPr id="524" name="Google Shape;524;p38"/>
          <p:cNvSpPr txBox="1"/>
          <p:nvPr/>
        </p:nvSpPr>
        <p:spPr>
          <a:xfrm>
            <a:off x="371375" y="4651925"/>
            <a:ext cx="1383300" cy="71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Homeowner</a:t>
            </a:r>
            <a:endParaRPr b="1">
              <a:latin typeface="Open Sans"/>
              <a:ea typeface="Open Sans"/>
              <a:cs typeface="Open Sans"/>
              <a:sym typeface="Open Sans"/>
            </a:endParaRPr>
          </a:p>
        </p:txBody>
      </p:sp>
      <p:sp>
        <p:nvSpPr>
          <p:cNvPr id="525" name="Google Shape;525;p38"/>
          <p:cNvSpPr txBox="1"/>
          <p:nvPr/>
        </p:nvSpPr>
        <p:spPr>
          <a:xfrm>
            <a:off x="7302925" y="4651925"/>
            <a:ext cx="1617300" cy="40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Scrap Collector</a:t>
            </a:r>
            <a:endParaRPr b="1">
              <a:latin typeface="Open Sans"/>
              <a:ea typeface="Open Sans"/>
              <a:cs typeface="Open Sans"/>
              <a:sym typeface="Open Sans"/>
            </a:endParaRPr>
          </a:p>
          <a:p>
            <a:pPr marL="0" lvl="0" indent="0" algn="l" rtl="0">
              <a:spcBef>
                <a:spcPts val="0"/>
              </a:spcBef>
              <a:spcAft>
                <a:spcPts val="0"/>
              </a:spcAft>
              <a:buNone/>
            </a:pPr>
            <a:endParaRPr b="1">
              <a:latin typeface="Open Sans"/>
              <a:ea typeface="Open Sans"/>
              <a:cs typeface="Open Sans"/>
              <a:sym typeface="Open Sans"/>
            </a:endParaRPr>
          </a:p>
        </p:txBody>
      </p:sp>
      <p:cxnSp>
        <p:nvCxnSpPr>
          <p:cNvPr id="526" name="Google Shape;526;p38"/>
          <p:cNvCxnSpPr/>
          <p:nvPr/>
        </p:nvCxnSpPr>
        <p:spPr>
          <a:xfrm rot="10800000">
            <a:off x="5534550" y="1524250"/>
            <a:ext cx="2231700" cy="1955400"/>
          </a:xfrm>
          <a:prstGeom prst="straightConnector1">
            <a:avLst/>
          </a:prstGeom>
          <a:noFill/>
          <a:ln w="9525" cap="flat" cmpd="sng">
            <a:solidFill>
              <a:schemeClr val="dk2"/>
            </a:solidFill>
            <a:prstDash val="solid"/>
            <a:round/>
            <a:headEnd type="none" w="med" len="med"/>
            <a:tailEnd type="triangle" w="med" len="med"/>
          </a:ln>
        </p:spPr>
      </p:cxnSp>
      <p:sp>
        <p:nvSpPr>
          <p:cNvPr id="527" name="Google Shape;527;p38"/>
          <p:cNvSpPr txBox="1"/>
          <p:nvPr/>
        </p:nvSpPr>
        <p:spPr>
          <a:xfrm>
            <a:off x="6017700" y="1552975"/>
            <a:ext cx="3049500" cy="169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latin typeface="Open Sans"/>
                <a:ea typeface="Open Sans"/>
                <a:cs typeface="Open Sans"/>
                <a:sym typeface="Open Sans"/>
              </a:rPr>
              <a:t>Find scrap</a:t>
            </a:r>
            <a:endParaRPr>
              <a:latin typeface="Open Sans"/>
              <a:ea typeface="Open Sans"/>
              <a:cs typeface="Open Sans"/>
              <a:sym typeface="Open Sans"/>
            </a:endParaRPr>
          </a:p>
          <a:p>
            <a:pPr marL="0" lvl="0" indent="0" algn="l" rtl="0">
              <a:lnSpc>
                <a:spcPct val="115000"/>
              </a:lnSpc>
              <a:spcBef>
                <a:spcPts val="0"/>
              </a:spcBef>
              <a:spcAft>
                <a:spcPts val="0"/>
              </a:spcAft>
              <a:buNone/>
            </a:pPr>
            <a:r>
              <a:rPr lang="en">
                <a:latin typeface="Open Sans"/>
                <a:ea typeface="Open Sans"/>
                <a:cs typeface="Open Sans"/>
                <a:sym typeface="Open Sans"/>
              </a:rPr>
              <a:t>   Negotiate price</a:t>
            </a:r>
            <a:endParaRPr>
              <a:latin typeface="Open Sans"/>
              <a:ea typeface="Open Sans"/>
              <a:cs typeface="Open Sans"/>
              <a:sym typeface="Open Sans"/>
            </a:endParaRPr>
          </a:p>
          <a:p>
            <a:pPr marL="0" lvl="0" indent="0" algn="l" rtl="0">
              <a:lnSpc>
                <a:spcPct val="115000"/>
              </a:lnSpc>
              <a:spcBef>
                <a:spcPts val="0"/>
              </a:spcBef>
              <a:spcAft>
                <a:spcPts val="0"/>
              </a:spcAft>
              <a:buNone/>
            </a:pPr>
            <a:r>
              <a:rPr lang="en">
                <a:latin typeface="Open Sans"/>
                <a:ea typeface="Open Sans"/>
                <a:cs typeface="Open Sans"/>
                <a:sym typeface="Open Sans"/>
              </a:rPr>
              <a:t>          Book scrap</a:t>
            </a:r>
            <a:endParaRPr>
              <a:latin typeface="Open Sans"/>
              <a:ea typeface="Open Sans"/>
              <a:cs typeface="Open Sans"/>
              <a:sym typeface="Open Sans"/>
            </a:endParaRPr>
          </a:p>
          <a:p>
            <a:pPr marL="0" lvl="0" indent="0" algn="l" rtl="0">
              <a:lnSpc>
                <a:spcPct val="115000"/>
              </a:lnSpc>
              <a:spcBef>
                <a:spcPts val="0"/>
              </a:spcBef>
              <a:spcAft>
                <a:spcPts val="0"/>
              </a:spcAft>
              <a:buNone/>
            </a:pPr>
            <a:r>
              <a:rPr lang="en">
                <a:latin typeface="Open Sans"/>
                <a:ea typeface="Open Sans"/>
                <a:cs typeface="Open Sans"/>
                <a:sym typeface="Open Sans"/>
              </a:rPr>
              <a:t>               Contact Homeowner</a:t>
            </a:r>
            <a:endParaRPr>
              <a:latin typeface="Open Sans"/>
              <a:ea typeface="Open Sans"/>
              <a:cs typeface="Open Sans"/>
              <a:sym typeface="Open Sans"/>
            </a:endParaRPr>
          </a:p>
          <a:p>
            <a:pPr marL="0" lvl="0" indent="0" algn="l" rtl="0">
              <a:lnSpc>
                <a:spcPct val="115000"/>
              </a:lnSpc>
              <a:spcBef>
                <a:spcPts val="0"/>
              </a:spcBef>
              <a:spcAft>
                <a:spcPts val="0"/>
              </a:spcAft>
              <a:buNone/>
            </a:pPr>
            <a:r>
              <a:rPr lang="en">
                <a:latin typeface="Open Sans"/>
                <a:ea typeface="Open Sans"/>
                <a:cs typeface="Open Sans"/>
                <a:sym typeface="Open Sans"/>
              </a:rPr>
              <a:t>                      Schedule scrap pickup</a:t>
            </a:r>
            <a:endParaRPr>
              <a:latin typeface="Open Sans"/>
              <a:ea typeface="Open Sans"/>
              <a:cs typeface="Open Sans"/>
              <a:sym typeface="Open Sans"/>
            </a:endParaRPr>
          </a:p>
        </p:txBody>
      </p:sp>
      <p:grpSp>
        <p:nvGrpSpPr>
          <p:cNvPr id="528" name="Google Shape;528;p38"/>
          <p:cNvGrpSpPr/>
          <p:nvPr/>
        </p:nvGrpSpPr>
        <p:grpSpPr>
          <a:xfrm>
            <a:off x="371379" y="1524133"/>
            <a:ext cx="3148300" cy="1767078"/>
            <a:chOff x="371375" y="1351700"/>
            <a:chExt cx="3148300" cy="1939500"/>
          </a:xfrm>
        </p:grpSpPr>
        <p:cxnSp>
          <p:nvCxnSpPr>
            <p:cNvPr id="529" name="Google Shape;529;p38"/>
            <p:cNvCxnSpPr/>
            <p:nvPr/>
          </p:nvCxnSpPr>
          <p:spPr>
            <a:xfrm rot="10800000" flipH="1">
              <a:off x="1210875" y="1351700"/>
              <a:ext cx="2308800" cy="1939500"/>
            </a:xfrm>
            <a:prstGeom prst="straightConnector1">
              <a:avLst/>
            </a:prstGeom>
            <a:noFill/>
            <a:ln w="9525" cap="flat" cmpd="sng">
              <a:solidFill>
                <a:schemeClr val="dk2"/>
              </a:solidFill>
              <a:prstDash val="solid"/>
              <a:round/>
              <a:headEnd type="none" w="med" len="med"/>
              <a:tailEnd type="triangle" w="med" len="med"/>
            </a:ln>
          </p:spPr>
        </p:cxnSp>
        <p:grpSp>
          <p:nvGrpSpPr>
            <p:cNvPr id="530" name="Google Shape;530;p38"/>
            <p:cNvGrpSpPr/>
            <p:nvPr/>
          </p:nvGrpSpPr>
          <p:grpSpPr>
            <a:xfrm>
              <a:off x="371375" y="1535000"/>
              <a:ext cx="2801350" cy="1242688"/>
              <a:chOff x="371375" y="1535000"/>
              <a:chExt cx="2801350" cy="1242688"/>
            </a:xfrm>
          </p:grpSpPr>
          <p:sp>
            <p:nvSpPr>
              <p:cNvPr id="531" name="Google Shape;531;p38"/>
              <p:cNvSpPr txBox="1"/>
              <p:nvPr/>
            </p:nvSpPr>
            <p:spPr>
              <a:xfrm>
                <a:off x="1932875" y="1535000"/>
                <a:ext cx="1131900" cy="31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Post scrap</a:t>
                </a:r>
                <a:endParaRPr>
                  <a:latin typeface="Open Sans"/>
                  <a:ea typeface="Open Sans"/>
                  <a:cs typeface="Open Sans"/>
                  <a:sym typeface="Open Sans"/>
                </a:endParaRPr>
              </a:p>
            </p:txBody>
          </p:sp>
          <p:sp>
            <p:nvSpPr>
              <p:cNvPr id="532" name="Google Shape;532;p38"/>
              <p:cNvSpPr txBox="1"/>
              <p:nvPr/>
            </p:nvSpPr>
            <p:spPr>
              <a:xfrm>
                <a:off x="1266225" y="1829763"/>
                <a:ext cx="1906500" cy="31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Negotiate price</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sp>
            <p:nvSpPr>
              <p:cNvPr id="533" name="Google Shape;533;p38"/>
              <p:cNvSpPr txBox="1"/>
              <p:nvPr/>
            </p:nvSpPr>
            <p:spPr>
              <a:xfrm>
                <a:off x="586075" y="2148025"/>
                <a:ext cx="1906500" cy="31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Contact Collector</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sp>
            <p:nvSpPr>
              <p:cNvPr id="534" name="Google Shape;534;p38"/>
              <p:cNvSpPr txBox="1"/>
              <p:nvPr/>
            </p:nvSpPr>
            <p:spPr>
              <a:xfrm>
                <a:off x="371375" y="2466288"/>
                <a:ext cx="1906500" cy="31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Review Collector</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grpSp>
      </p:grpSp>
      <p:grpSp>
        <p:nvGrpSpPr>
          <p:cNvPr id="535" name="Google Shape;535;p38"/>
          <p:cNvGrpSpPr/>
          <p:nvPr/>
        </p:nvGrpSpPr>
        <p:grpSpPr>
          <a:xfrm>
            <a:off x="2063173" y="1534999"/>
            <a:ext cx="5365227" cy="2997576"/>
            <a:chOff x="2063173" y="1534999"/>
            <a:chExt cx="5365227" cy="2997576"/>
          </a:xfrm>
        </p:grpSpPr>
        <p:cxnSp>
          <p:nvCxnSpPr>
            <p:cNvPr id="536" name="Google Shape;536;p38"/>
            <p:cNvCxnSpPr/>
            <p:nvPr/>
          </p:nvCxnSpPr>
          <p:spPr>
            <a:xfrm>
              <a:off x="5421625" y="4168387"/>
              <a:ext cx="1626300" cy="14400"/>
            </a:xfrm>
            <a:prstGeom prst="straightConnector1">
              <a:avLst/>
            </a:prstGeom>
            <a:noFill/>
            <a:ln w="9525" cap="flat" cmpd="sng">
              <a:solidFill>
                <a:schemeClr val="dk2"/>
              </a:solidFill>
              <a:prstDash val="solid"/>
              <a:round/>
              <a:headEnd type="none" w="med" len="med"/>
              <a:tailEnd type="triangle" w="med" len="med"/>
            </a:ln>
          </p:spPr>
        </p:cxnSp>
        <p:cxnSp>
          <p:nvCxnSpPr>
            <p:cNvPr id="537" name="Google Shape;537;p38"/>
            <p:cNvCxnSpPr>
              <a:endCxn id="523" idx="3"/>
            </p:cNvCxnSpPr>
            <p:nvPr/>
          </p:nvCxnSpPr>
          <p:spPr>
            <a:xfrm flipH="1">
              <a:off x="2063173" y="4282044"/>
              <a:ext cx="1635300" cy="11400"/>
            </a:xfrm>
            <a:prstGeom prst="straightConnector1">
              <a:avLst/>
            </a:prstGeom>
            <a:noFill/>
            <a:ln w="9525" cap="flat" cmpd="sng">
              <a:solidFill>
                <a:schemeClr val="dk2"/>
              </a:solidFill>
              <a:prstDash val="solid"/>
              <a:round/>
              <a:headEnd type="none" w="med" len="med"/>
              <a:tailEnd type="triangle" w="med" len="med"/>
            </a:ln>
          </p:spPr>
        </p:cxnSp>
        <p:sp>
          <p:nvSpPr>
            <p:cNvPr id="538" name="Google Shape;538;p38"/>
            <p:cNvSpPr txBox="1"/>
            <p:nvPr/>
          </p:nvSpPr>
          <p:spPr>
            <a:xfrm>
              <a:off x="5602600" y="3811400"/>
              <a:ext cx="1825800" cy="71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Manage user</a:t>
              </a:r>
              <a:endParaRPr>
                <a:latin typeface="Open Sans"/>
                <a:ea typeface="Open Sans"/>
                <a:cs typeface="Open Sans"/>
                <a:sym typeface="Open Sans"/>
              </a:endParaRPr>
            </a:p>
          </p:txBody>
        </p:sp>
        <p:sp>
          <p:nvSpPr>
            <p:cNvPr id="539" name="Google Shape;539;p38"/>
            <p:cNvSpPr txBox="1"/>
            <p:nvPr/>
          </p:nvSpPr>
          <p:spPr>
            <a:xfrm>
              <a:off x="2492475" y="3818575"/>
              <a:ext cx="1626300" cy="71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Manage user</a:t>
              </a:r>
              <a:endParaRPr>
                <a:latin typeface="Open Sans"/>
                <a:ea typeface="Open Sans"/>
                <a:cs typeface="Open Sans"/>
                <a:sym typeface="Open Sans"/>
              </a:endParaRPr>
            </a:p>
          </p:txBody>
        </p:sp>
        <p:cxnSp>
          <p:nvCxnSpPr>
            <p:cNvPr id="540" name="Google Shape;540;p38"/>
            <p:cNvCxnSpPr>
              <a:stCxn id="541" idx="0"/>
            </p:cNvCxnSpPr>
            <p:nvPr/>
          </p:nvCxnSpPr>
          <p:spPr>
            <a:xfrm rot="10800000">
              <a:off x="4652450" y="1534999"/>
              <a:ext cx="30600" cy="1969200"/>
            </a:xfrm>
            <a:prstGeom prst="straightConnector1">
              <a:avLst/>
            </a:prstGeom>
            <a:noFill/>
            <a:ln w="9525" cap="flat" cmpd="sng">
              <a:solidFill>
                <a:schemeClr val="dk2"/>
              </a:solidFill>
              <a:prstDash val="solid"/>
              <a:round/>
              <a:headEnd type="none" w="med" len="med"/>
              <a:tailEnd type="triangle" w="med" len="med"/>
            </a:ln>
          </p:spPr>
        </p:cxnSp>
        <p:sp>
          <p:nvSpPr>
            <p:cNvPr id="542" name="Google Shape;542;p38"/>
            <p:cNvSpPr txBox="1"/>
            <p:nvPr/>
          </p:nvSpPr>
          <p:spPr>
            <a:xfrm>
              <a:off x="4744750" y="2325188"/>
              <a:ext cx="1635300" cy="71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Manage category</a:t>
              </a: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Manage scrap</a:t>
              </a: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Manage report</a:t>
              </a:r>
              <a:endParaRPr>
                <a:latin typeface="Open Sans"/>
                <a:ea typeface="Open Sans"/>
                <a:cs typeface="Open Sans"/>
                <a:sym typeface="Open Sans"/>
              </a:endParaRPr>
            </a:p>
          </p:txBody>
        </p:sp>
      </p:grpSp>
      <p:pic>
        <p:nvPicPr>
          <p:cNvPr id="543" name="Google Shape;543;p38"/>
          <p:cNvPicPr preferRelativeResize="0"/>
          <p:nvPr/>
        </p:nvPicPr>
        <p:blipFill>
          <a:blip r:embed="rId7">
            <a:alphaModFix/>
          </a:blip>
          <a:stretch>
            <a:fillRect/>
          </a:stretch>
        </p:blipFill>
        <p:spPr>
          <a:xfrm>
            <a:off x="4126049" y="3537925"/>
            <a:ext cx="1113999" cy="1113999"/>
          </a:xfrm>
          <a:prstGeom prst="rect">
            <a:avLst/>
          </a:prstGeom>
          <a:noFill/>
          <a:ln>
            <a:noFill/>
          </a:ln>
        </p:spPr>
      </p:pic>
      <p:sp>
        <p:nvSpPr>
          <p:cNvPr id="544" name="Google Shape;544;p38"/>
          <p:cNvSpPr txBox="1"/>
          <p:nvPr/>
        </p:nvSpPr>
        <p:spPr>
          <a:xfrm>
            <a:off x="4029350" y="4651925"/>
            <a:ext cx="1307400" cy="40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Admin Team</a:t>
            </a:r>
            <a:endParaRPr b="1">
              <a:latin typeface="Open Sans"/>
              <a:ea typeface="Open Sans"/>
              <a:cs typeface="Open Sans"/>
              <a:sym typeface="Open Sans"/>
            </a:endParaRPr>
          </a:p>
          <a:p>
            <a:pPr marL="0" lvl="0" indent="0" algn="l" rtl="0">
              <a:spcBef>
                <a:spcPts val="0"/>
              </a:spcBef>
              <a:spcAft>
                <a:spcPts val="0"/>
              </a:spcAft>
              <a:buNone/>
            </a:pPr>
            <a:endParaRPr b="1">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8"/>
                                        </p:tgtEl>
                                        <p:attrNameLst>
                                          <p:attrName>style.visibility</p:attrName>
                                        </p:attrNameLst>
                                      </p:cBhvr>
                                      <p:to>
                                        <p:strVal val="visible"/>
                                      </p:to>
                                    </p:set>
                                    <p:animEffect transition="in" filter="fade">
                                      <p:cBhvr>
                                        <p:cTn id="7" dur="1000"/>
                                        <p:tgtEl>
                                          <p:spTgt spid="5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7"/>
                                        </p:tgtEl>
                                        <p:attrNameLst>
                                          <p:attrName>style.visibility</p:attrName>
                                        </p:attrNameLst>
                                      </p:cBhvr>
                                      <p:to>
                                        <p:strVal val="visible"/>
                                      </p:to>
                                    </p:set>
                                    <p:animEffect transition="in" filter="fade">
                                      <p:cBhvr>
                                        <p:cTn id="12" dur="1000"/>
                                        <p:tgtEl>
                                          <p:spTgt spid="527"/>
                                        </p:tgtEl>
                                      </p:cBhvr>
                                    </p:animEffect>
                                  </p:childTnLst>
                                </p:cTn>
                              </p:par>
                              <p:par>
                                <p:cTn id="13" presetID="10" presetClass="entr" presetSubtype="0" fill="hold" nodeType="withEffect">
                                  <p:stCondLst>
                                    <p:cond delay="0"/>
                                  </p:stCondLst>
                                  <p:childTnLst>
                                    <p:set>
                                      <p:cBhvr>
                                        <p:cTn id="14" dur="1" fill="hold">
                                          <p:stCondLst>
                                            <p:cond delay="0"/>
                                          </p:stCondLst>
                                        </p:cTn>
                                        <p:tgtEl>
                                          <p:spTgt spid="526"/>
                                        </p:tgtEl>
                                        <p:attrNameLst>
                                          <p:attrName>style.visibility</p:attrName>
                                        </p:attrNameLst>
                                      </p:cBhvr>
                                      <p:to>
                                        <p:strVal val="visible"/>
                                      </p:to>
                                    </p:set>
                                    <p:animEffect transition="in" filter="fade">
                                      <p:cBhvr>
                                        <p:cTn id="15" dur="1000"/>
                                        <p:tgtEl>
                                          <p:spTgt spid="5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35"/>
                                        </p:tgtEl>
                                        <p:attrNameLst>
                                          <p:attrName>style.visibility</p:attrName>
                                        </p:attrNameLst>
                                      </p:cBhvr>
                                      <p:to>
                                        <p:strVal val="visible"/>
                                      </p:to>
                                    </p:set>
                                    <p:animEffect transition="in" filter="fade">
                                      <p:cBhvr>
                                        <p:cTn id="20" dur="1000"/>
                                        <p:tgtEl>
                                          <p:spTgt spid="5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0EBFF"/>
        </a:solidFill>
        <a:effectLst/>
      </p:bgPr>
    </p:bg>
    <p:spTree>
      <p:nvGrpSpPr>
        <p:cNvPr id="1" name="Shape 548"/>
        <p:cNvGrpSpPr/>
        <p:nvPr/>
      </p:nvGrpSpPr>
      <p:grpSpPr>
        <a:xfrm>
          <a:off x="0" y="0"/>
          <a:ext cx="0" cy="0"/>
          <a:chOff x="0" y="0"/>
          <a:chExt cx="0" cy="0"/>
        </a:xfrm>
      </p:grpSpPr>
      <p:sp>
        <p:nvSpPr>
          <p:cNvPr id="549" name="Google Shape;549;p39"/>
          <p:cNvSpPr txBox="1">
            <a:spLocks noGrp="1"/>
          </p:cNvSpPr>
          <p:nvPr>
            <p:ph type="title"/>
          </p:nvPr>
        </p:nvSpPr>
        <p:spPr>
          <a:xfrm>
            <a:off x="4953525" y="2474725"/>
            <a:ext cx="3418800" cy="77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IMPLEMENTATION</a:t>
            </a:r>
            <a:endParaRPr/>
          </a:p>
        </p:txBody>
      </p:sp>
      <p:sp>
        <p:nvSpPr>
          <p:cNvPr id="550" name="Google Shape;550;p39"/>
          <p:cNvSpPr txBox="1">
            <a:spLocks noGrp="1"/>
          </p:cNvSpPr>
          <p:nvPr>
            <p:ph type="title" idx="2"/>
          </p:nvPr>
        </p:nvSpPr>
        <p:spPr>
          <a:xfrm>
            <a:off x="4953525" y="678950"/>
            <a:ext cx="4049400" cy="196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grpSp>
        <p:nvGrpSpPr>
          <p:cNvPr id="551" name="Google Shape;551;p39"/>
          <p:cNvGrpSpPr/>
          <p:nvPr/>
        </p:nvGrpSpPr>
        <p:grpSpPr>
          <a:xfrm flipH="1">
            <a:off x="5072264" y="2507656"/>
            <a:ext cx="446222" cy="77476"/>
            <a:chOff x="6146875" y="1767300"/>
            <a:chExt cx="331025" cy="57475"/>
          </a:xfrm>
        </p:grpSpPr>
        <p:sp>
          <p:nvSpPr>
            <p:cNvPr id="552" name="Google Shape;552;p39"/>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9"/>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9"/>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39"/>
          <p:cNvGrpSpPr/>
          <p:nvPr/>
        </p:nvGrpSpPr>
        <p:grpSpPr>
          <a:xfrm>
            <a:off x="401768" y="934286"/>
            <a:ext cx="3986519" cy="3860286"/>
            <a:chOff x="2592600" y="1767300"/>
            <a:chExt cx="3299825" cy="2771800"/>
          </a:xfrm>
        </p:grpSpPr>
        <p:grpSp>
          <p:nvGrpSpPr>
            <p:cNvPr id="556" name="Google Shape;556;p39"/>
            <p:cNvGrpSpPr/>
            <p:nvPr/>
          </p:nvGrpSpPr>
          <p:grpSpPr>
            <a:xfrm flipH="1">
              <a:off x="2592600" y="1767300"/>
              <a:ext cx="3299825" cy="2771800"/>
              <a:chOff x="3463225" y="1767300"/>
              <a:chExt cx="3299825" cy="2771800"/>
            </a:xfrm>
          </p:grpSpPr>
          <p:sp>
            <p:nvSpPr>
              <p:cNvPr id="557" name="Google Shape;557;p39"/>
              <p:cNvSpPr/>
              <p:nvPr/>
            </p:nvSpPr>
            <p:spPr>
              <a:xfrm>
                <a:off x="4142175" y="2221225"/>
                <a:ext cx="2326500" cy="2094050"/>
              </a:xfrm>
              <a:custGeom>
                <a:avLst/>
                <a:gdLst/>
                <a:ahLst/>
                <a:cxnLst/>
                <a:rect l="l" t="t" r="r" b="b"/>
                <a:pathLst>
                  <a:path w="93060" h="83762" extrusionOk="0">
                    <a:moveTo>
                      <a:pt x="45193" y="1"/>
                    </a:moveTo>
                    <a:cubicBezTo>
                      <a:pt x="38010" y="1"/>
                      <a:pt x="30732" y="1850"/>
                      <a:pt x="24087" y="5740"/>
                    </a:cubicBezTo>
                    <a:cubicBezTo>
                      <a:pt x="16062" y="10443"/>
                      <a:pt x="10180" y="17396"/>
                      <a:pt x="6775" y="25325"/>
                    </a:cubicBezTo>
                    <a:cubicBezTo>
                      <a:pt x="6735" y="25373"/>
                      <a:pt x="6128" y="25963"/>
                      <a:pt x="5463" y="25963"/>
                    </a:cubicBezTo>
                    <a:cubicBezTo>
                      <a:pt x="4954" y="25963"/>
                      <a:pt x="4411" y="25618"/>
                      <a:pt x="4060" y="24421"/>
                    </a:cubicBezTo>
                    <a:cubicBezTo>
                      <a:pt x="3686" y="23134"/>
                      <a:pt x="2757" y="22605"/>
                      <a:pt x="1909" y="22605"/>
                    </a:cubicBezTo>
                    <a:cubicBezTo>
                      <a:pt x="897" y="22605"/>
                      <a:pt x="0" y="23359"/>
                      <a:pt x="298" y="24480"/>
                    </a:cubicBezTo>
                    <a:cubicBezTo>
                      <a:pt x="620" y="25695"/>
                      <a:pt x="1584" y="25468"/>
                      <a:pt x="3429" y="27290"/>
                    </a:cubicBezTo>
                    <a:cubicBezTo>
                      <a:pt x="4882" y="28719"/>
                      <a:pt x="4775" y="30921"/>
                      <a:pt x="4537" y="32029"/>
                    </a:cubicBezTo>
                    <a:cubicBezTo>
                      <a:pt x="4489" y="32279"/>
                      <a:pt x="4441" y="32445"/>
                      <a:pt x="4430" y="32481"/>
                    </a:cubicBezTo>
                    <a:lnTo>
                      <a:pt x="4430" y="32493"/>
                    </a:lnTo>
                    <a:cubicBezTo>
                      <a:pt x="2120" y="42530"/>
                      <a:pt x="3489" y="53436"/>
                      <a:pt x="9097" y="63033"/>
                    </a:cubicBezTo>
                    <a:cubicBezTo>
                      <a:pt x="16887" y="76342"/>
                      <a:pt x="30896" y="83762"/>
                      <a:pt x="45283" y="83762"/>
                    </a:cubicBezTo>
                    <a:cubicBezTo>
                      <a:pt x="52467" y="83762"/>
                      <a:pt x="59744" y="81912"/>
                      <a:pt x="66390" y="78022"/>
                    </a:cubicBezTo>
                    <a:cubicBezTo>
                      <a:pt x="86345" y="66342"/>
                      <a:pt x="93060" y="40685"/>
                      <a:pt x="81380" y="20730"/>
                    </a:cubicBezTo>
                    <a:cubicBezTo>
                      <a:pt x="73589" y="7420"/>
                      <a:pt x="59580" y="1"/>
                      <a:pt x="45193" y="1"/>
                    </a:cubicBezTo>
                    <a:close/>
                  </a:path>
                </a:pathLst>
              </a:custGeom>
              <a:solidFill>
                <a:srgbClr val="FFD2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9"/>
              <p:cNvSpPr/>
              <p:nvPr/>
            </p:nvSpPr>
            <p:spPr>
              <a:xfrm>
                <a:off x="4511275" y="2550150"/>
                <a:ext cx="25" cy="325"/>
              </a:xfrm>
              <a:custGeom>
                <a:avLst/>
                <a:gdLst/>
                <a:ahLst/>
                <a:cxnLst/>
                <a:rect l="l" t="t" r="r" b="b"/>
                <a:pathLst>
                  <a:path w="1" h="13" extrusionOk="0">
                    <a:moveTo>
                      <a:pt x="0" y="12"/>
                    </a:moveTo>
                    <a:cubicBezTo>
                      <a:pt x="0" y="12"/>
                      <a:pt x="0" y="12"/>
                      <a:pt x="0" y="0"/>
                    </a:cubicBezTo>
                    <a:lnTo>
                      <a:pt x="0" y="12"/>
                    </a:lnTo>
                    <a:cubicBezTo>
                      <a:pt x="0" y="12"/>
                      <a:pt x="0" y="12"/>
                      <a:pt x="0" y="12"/>
                    </a:cubicBezTo>
                    <a:close/>
                  </a:path>
                </a:pathLst>
              </a:custGeom>
              <a:solidFill>
                <a:srgbClr val="FFD2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9"/>
              <p:cNvSpPr/>
              <p:nvPr/>
            </p:nvSpPr>
            <p:spPr>
              <a:xfrm>
                <a:off x="4511275" y="2541800"/>
                <a:ext cx="8050" cy="8375"/>
              </a:xfrm>
              <a:custGeom>
                <a:avLst/>
                <a:gdLst/>
                <a:ahLst/>
                <a:cxnLst/>
                <a:rect l="l" t="t" r="r" b="b"/>
                <a:pathLst>
                  <a:path w="322" h="335" extrusionOk="0">
                    <a:moveTo>
                      <a:pt x="322" y="1"/>
                    </a:moveTo>
                    <a:cubicBezTo>
                      <a:pt x="214" y="108"/>
                      <a:pt x="107" y="227"/>
                      <a:pt x="0" y="334"/>
                    </a:cubicBezTo>
                    <a:cubicBezTo>
                      <a:pt x="36" y="311"/>
                      <a:pt x="155" y="191"/>
                      <a:pt x="322" y="1"/>
                    </a:cubicBezTo>
                    <a:close/>
                  </a:path>
                </a:pathLst>
              </a:custGeom>
              <a:solidFill>
                <a:srgbClr val="FFD2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p:cNvSpPr/>
              <p:nvPr/>
            </p:nvSpPr>
            <p:spPr>
              <a:xfrm>
                <a:off x="5862675" y="4079300"/>
                <a:ext cx="272025" cy="170625"/>
              </a:xfrm>
              <a:custGeom>
                <a:avLst/>
                <a:gdLst/>
                <a:ahLst/>
                <a:cxnLst/>
                <a:rect l="l" t="t" r="r" b="b"/>
                <a:pathLst>
                  <a:path w="10881" h="6825" extrusionOk="0">
                    <a:moveTo>
                      <a:pt x="8531" y="1"/>
                    </a:moveTo>
                    <a:cubicBezTo>
                      <a:pt x="7211" y="1"/>
                      <a:pt x="5602" y="3573"/>
                      <a:pt x="2666" y="4200"/>
                    </a:cubicBezTo>
                    <a:cubicBezTo>
                      <a:pt x="45" y="4750"/>
                      <a:pt x="1" y="6825"/>
                      <a:pt x="2066" y="6825"/>
                    </a:cubicBezTo>
                    <a:cubicBezTo>
                      <a:pt x="2816" y="6825"/>
                      <a:pt x="3845" y="6551"/>
                      <a:pt x="5130" y="5831"/>
                    </a:cubicBezTo>
                    <a:cubicBezTo>
                      <a:pt x="5130" y="5831"/>
                      <a:pt x="10881" y="2830"/>
                      <a:pt x="9357" y="568"/>
                    </a:cubicBezTo>
                    <a:cubicBezTo>
                      <a:pt x="9088" y="168"/>
                      <a:pt x="8816" y="1"/>
                      <a:pt x="8531" y="1"/>
                    </a:cubicBezTo>
                    <a:close/>
                  </a:path>
                </a:pathLst>
              </a:custGeom>
              <a:solidFill>
                <a:srgbClr val="FFD2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9"/>
              <p:cNvSpPr/>
              <p:nvPr/>
            </p:nvSpPr>
            <p:spPr>
              <a:xfrm>
                <a:off x="3987400" y="2859850"/>
                <a:ext cx="732850" cy="386275"/>
              </a:xfrm>
              <a:custGeom>
                <a:avLst/>
                <a:gdLst/>
                <a:ahLst/>
                <a:cxnLst/>
                <a:rect l="l" t="t" r="r" b="b"/>
                <a:pathLst>
                  <a:path w="29314" h="15451" extrusionOk="0">
                    <a:moveTo>
                      <a:pt x="17881" y="1"/>
                    </a:moveTo>
                    <a:cubicBezTo>
                      <a:pt x="16056" y="1"/>
                      <a:pt x="13959" y="293"/>
                      <a:pt x="11561" y="995"/>
                    </a:cubicBezTo>
                    <a:cubicBezTo>
                      <a:pt x="11394" y="1054"/>
                      <a:pt x="11216" y="1102"/>
                      <a:pt x="11049" y="1162"/>
                    </a:cubicBezTo>
                    <a:cubicBezTo>
                      <a:pt x="7930" y="2138"/>
                      <a:pt x="4322" y="3805"/>
                      <a:pt x="143" y="6412"/>
                    </a:cubicBezTo>
                    <a:cubicBezTo>
                      <a:pt x="95" y="6448"/>
                      <a:pt x="48" y="6472"/>
                      <a:pt x="0" y="6508"/>
                    </a:cubicBezTo>
                    <a:cubicBezTo>
                      <a:pt x="0" y="6508"/>
                      <a:pt x="119" y="6650"/>
                      <a:pt x="357" y="6912"/>
                    </a:cubicBezTo>
                    <a:cubicBezTo>
                      <a:pt x="1262" y="7865"/>
                      <a:pt x="3763" y="10341"/>
                      <a:pt x="7394" y="12425"/>
                    </a:cubicBezTo>
                    <a:cubicBezTo>
                      <a:pt x="7549" y="12508"/>
                      <a:pt x="7692" y="12580"/>
                      <a:pt x="7846" y="12663"/>
                    </a:cubicBezTo>
                    <a:cubicBezTo>
                      <a:pt x="9763" y="13723"/>
                      <a:pt x="11990" y="14651"/>
                      <a:pt x="14442" y="15187"/>
                    </a:cubicBezTo>
                    <a:cubicBezTo>
                      <a:pt x="14502" y="15199"/>
                      <a:pt x="14550" y="15211"/>
                      <a:pt x="14609" y="15223"/>
                    </a:cubicBezTo>
                    <a:cubicBezTo>
                      <a:pt x="14728" y="15247"/>
                      <a:pt x="14847" y="15270"/>
                      <a:pt x="14966" y="15294"/>
                    </a:cubicBezTo>
                    <a:cubicBezTo>
                      <a:pt x="15577" y="15401"/>
                      <a:pt x="16173" y="15450"/>
                      <a:pt x="16754" y="15450"/>
                    </a:cubicBezTo>
                    <a:cubicBezTo>
                      <a:pt x="23722" y="15450"/>
                      <a:pt x="28504" y="8354"/>
                      <a:pt x="29218" y="7222"/>
                    </a:cubicBezTo>
                    <a:cubicBezTo>
                      <a:pt x="29278" y="7127"/>
                      <a:pt x="29313" y="7067"/>
                      <a:pt x="29313" y="7067"/>
                    </a:cubicBezTo>
                    <a:cubicBezTo>
                      <a:pt x="29313" y="7067"/>
                      <a:pt x="29266" y="6936"/>
                      <a:pt x="29170" y="6710"/>
                    </a:cubicBezTo>
                    <a:cubicBezTo>
                      <a:pt x="28611" y="5495"/>
                      <a:pt x="26408" y="1471"/>
                      <a:pt x="20967" y="316"/>
                    </a:cubicBezTo>
                    <a:cubicBezTo>
                      <a:pt x="20753" y="269"/>
                      <a:pt x="20527" y="221"/>
                      <a:pt x="20300" y="185"/>
                    </a:cubicBezTo>
                    <a:cubicBezTo>
                      <a:pt x="19553" y="66"/>
                      <a:pt x="18748" y="1"/>
                      <a:pt x="17881" y="1"/>
                    </a:cubicBezTo>
                    <a:close/>
                  </a:path>
                </a:pathLst>
              </a:custGeom>
              <a:solidFill>
                <a:srgbClr val="59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9"/>
              <p:cNvSpPr/>
              <p:nvPr/>
            </p:nvSpPr>
            <p:spPr>
              <a:xfrm>
                <a:off x="3987400" y="3016975"/>
                <a:ext cx="732850" cy="23425"/>
              </a:xfrm>
              <a:custGeom>
                <a:avLst/>
                <a:gdLst/>
                <a:ahLst/>
                <a:cxnLst/>
                <a:rect l="l" t="t" r="r" b="b"/>
                <a:pathLst>
                  <a:path w="29314" h="937" extrusionOk="0">
                    <a:moveTo>
                      <a:pt x="12620" y="0"/>
                    </a:moveTo>
                    <a:cubicBezTo>
                      <a:pt x="7589" y="0"/>
                      <a:pt x="2883" y="77"/>
                      <a:pt x="143" y="127"/>
                    </a:cubicBezTo>
                    <a:cubicBezTo>
                      <a:pt x="95" y="163"/>
                      <a:pt x="48" y="187"/>
                      <a:pt x="0" y="223"/>
                    </a:cubicBezTo>
                    <a:cubicBezTo>
                      <a:pt x="0" y="223"/>
                      <a:pt x="119" y="365"/>
                      <a:pt x="357" y="627"/>
                    </a:cubicBezTo>
                    <a:cubicBezTo>
                      <a:pt x="2989" y="580"/>
                      <a:pt x="7251" y="508"/>
                      <a:pt x="11871" y="496"/>
                    </a:cubicBezTo>
                    <a:lnTo>
                      <a:pt x="12514" y="496"/>
                    </a:lnTo>
                    <a:cubicBezTo>
                      <a:pt x="14907" y="496"/>
                      <a:pt x="17383" y="508"/>
                      <a:pt x="19753" y="544"/>
                    </a:cubicBezTo>
                    <a:cubicBezTo>
                      <a:pt x="19955" y="544"/>
                      <a:pt x="20146" y="556"/>
                      <a:pt x="20336" y="556"/>
                    </a:cubicBezTo>
                    <a:cubicBezTo>
                      <a:pt x="23705" y="615"/>
                      <a:pt x="26837" y="734"/>
                      <a:pt x="29218" y="937"/>
                    </a:cubicBezTo>
                    <a:cubicBezTo>
                      <a:pt x="29278" y="842"/>
                      <a:pt x="29313" y="782"/>
                      <a:pt x="29313" y="782"/>
                    </a:cubicBezTo>
                    <a:cubicBezTo>
                      <a:pt x="29313" y="782"/>
                      <a:pt x="29266" y="651"/>
                      <a:pt x="29170" y="425"/>
                    </a:cubicBezTo>
                    <a:cubicBezTo>
                      <a:pt x="27896" y="330"/>
                      <a:pt x="26432" y="246"/>
                      <a:pt x="24825" y="187"/>
                    </a:cubicBezTo>
                    <a:cubicBezTo>
                      <a:pt x="24622" y="175"/>
                      <a:pt x="24420" y="163"/>
                      <a:pt x="24217" y="163"/>
                    </a:cubicBezTo>
                    <a:cubicBezTo>
                      <a:pt x="21670" y="68"/>
                      <a:pt x="18836" y="20"/>
                      <a:pt x="15978" y="8"/>
                    </a:cubicBezTo>
                    <a:lnTo>
                      <a:pt x="15323" y="8"/>
                    </a:lnTo>
                    <a:cubicBezTo>
                      <a:pt x="14418" y="3"/>
                      <a:pt x="13514" y="0"/>
                      <a:pt x="12620"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p:cNvSpPr/>
              <p:nvPr/>
            </p:nvSpPr>
            <p:spPr>
              <a:xfrm>
                <a:off x="4172225" y="3019250"/>
                <a:ext cx="129825" cy="157200"/>
              </a:xfrm>
              <a:custGeom>
                <a:avLst/>
                <a:gdLst/>
                <a:ahLst/>
                <a:cxnLst/>
                <a:rect l="l" t="t" r="r" b="b"/>
                <a:pathLst>
                  <a:path w="5193" h="6288" extrusionOk="0">
                    <a:moveTo>
                      <a:pt x="4799" y="1"/>
                    </a:moveTo>
                    <a:lnTo>
                      <a:pt x="4478" y="405"/>
                    </a:lnTo>
                    <a:lnTo>
                      <a:pt x="1" y="6049"/>
                    </a:lnTo>
                    <a:cubicBezTo>
                      <a:pt x="156" y="6132"/>
                      <a:pt x="299" y="6204"/>
                      <a:pt x="453" y="6287"/>
                    </a:cubicBezTo>
                    <a:lnTo>
                      <a:pt x="5121" y="405"/>
                    </a:lnTo>
                    <a:lnTo>
                      <a:pt x="5192" y="310"/>
                    </a:lnTo>
                    <a:lnTo>
                      <a:pt x="4799" y="1"/>
                    </a:ln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p:cNvSpPr/>
              <p:nvPr/>
            </p:nvSpPr>
            <p:spPr>
              <a:xfrm>
                <a:off x="4263625" y="2884700"/>
                <a:ext cx="125025" cy="142600"/>
              </a:xfrm>
              <a:custGeom>
                <a:avLst/>
                <a:gdLst/>
                <a:ahLst/>
                <a:cxnLst/>
                <a:rect l="l" t="t" r="r" b="b"/>
                <a:pathLst>
                  <a:path w="5001" h="5704" extrusionOk="0">
                    <a:moveTo>
                      <a:pt x="512" y="1"/>
                    </a:moveTo>
                    <a:cubicBezTo>
                      <a:pt x="345" y="60"/>
                      <a:pt x="167" y="108"/>
                      <a:pt x="0" y="168"/>
                    </a:cubicBezTo>
                    <a:lnTo>
                      <a:pt x="4274" y="5299"/>
                    </a:lnTo>
                    <a:lnTo>
                      <a:pt x="4620" y="5704"/>
                    </a:lnTo>
                    <a:lnTo>
                      <a:pt x="5001" y="5383"/>
                    </a:lnTo>
                    <a:lnTo>
                      <a:pt x="4929" y="5299"/>
                    </a:lnTo>
                    <a:lnTo>
                      <a:pt x="512" y="1"/>
                    </a:ln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9"/>
              <p:cNvSpPr/>
              <p:nvPr/>
            </p:nvSpPr>
            <p:spPr>
              <a:xfrm>
                <a:off x="4348450" y="3021025"/>
                <a:ext cx="149450" cy="221200"/>
              </a:xfrm>
              <a:custGeom>
                <a:avLst/>
                <a:gdLst/>
                <a:ahLst/>
                <a:cxnLst/>
                <a:rect l="l" t="t" r="r" b="b"/>
                <a:pathLst>
                  <a:path w="5978" h="8848" extrusionOk="0">
                    <a:moveTo>
                      <a:pt x="5549" y="1"/>
                    </a:moveTo>
                    <a:lnTo>
                      <a:pt x="5311" y="382"/>
                    </a:lnTo>
                    <a:lnTo>
                      <a:pt x="0" y="8740"/>
                    </a:lnTo>
                    <a:cubicBezTo>
                      <a:pt x="60" y="8752"/>
                      <a:pt x="108" y="8764"/>
                      <a:pt x="167" y="8776"/>
                    </a:cubicBezTo>
                    <a:cubicBezTo>
                      <a:pt x="286" y="8800"/>
                      <a:pt x="405" y="8823"/>
                      <a:pt x="524" y="8847"/>
                    </a:cubicBezTo>
                    <a:lnTo>
                      <a:pt x="5894" y="394"/>
                    </a:lnTo>
                    <a:lnTo>
                      <a:pt x="5977" y="275"/>
                    </a:lnTo>
                    <a:lnTo>
                      <a:pt x="5549" y="1"/>
                    </a:ln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p:cNvSpPr/>
              <p:nvPr/>
            </p:nvSpPr>
            <p:spPr>
              <a:xfrm>
                <a:off x="4494900" y="2864475"/>
                <a:ext cx="113725" cy="164625"/>
              </a:xfrm>
              <a:custGeom>
                <a:avLst/>
                <a:gdLst/>
                <a:ahLst/>
                <a:cxnLst/>
                <a:rect l="l" t="t" r="r" b="b"/>
                <a:pathLst>
                  <a:path w="4549" h="6585" extrusionOk="0">
                    <a:moveTo>
                      <a:pt x="0" y="0"/>
                    </a:moveTo>
                    <a:lnTo>
                      <a:pt x="3917" y="6263"/>
                    </a:lnTo>
                    <a:lnTo>
                      <a:pt x="4132" y="6584"/>
                    </a:lnTo>
                    <a:lnTo>
                      <a:pt x="4548" y="6323"/>
                    </a:lnTo>
                    <a:lnTo>
                      <a:pt x="4525" y="6287"/>
                    </a:lnTo>
                    <a:lnTo>
                      <a:pt x="667" y="131"/>
                    </a:lnTo>
                    <a:cubicBezTo>
                      <a:pt x="453" y="84"/>
                      <a:pt x="227" y="36"/>
                      <a:pt x="0"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9"/>
              <p:cNvSpPr/>
              <p:nvPr/>
            </p:nvSpPr>
            <p:spPr>
              <a:xfrm>
                <a:off x="3985000" y="2002900"/>
                <a:ext cx="800725" cy="830925"/>
              </a:xfrm>
              <a:custGeom>
                <a:avLst/>
                <a:gdLst/>
                <a:ahLst/>
                <a:cxnLst/>
                <a:rect l="l" t="t" r="r" b="b"/>
                <a:pathLst>
                  <a:path w="32029" h="33237" extrusionOk="0">
                    <a:moveTo>
                      <a:pt x="6622" y="1"/>
                    </a:moveTo>
                    <a:cubicBezTo>
                      <a:pt x="6043" y="1"/>
                      <a:pt x="5461" y="197"/>
                      <a:pt x="4882" y="650"/>
                    </a:cubicBezTo>
                    <a:cubicBezTo>
                      <a:pt x="4811" y="709"/>
                      <a:pt x="4740" y="769"/>
                      <a:pt x="4668" y="828"/>
                    </a:cubicBezTo>
                    <a:cubicBezTo>
                      <a:pt x="4597" y="876"/>
                      <a:pt x="4513" y="935"/>
                      <a:pt x="4442" y="995"/>
                    </a:cubicBezTo>
                    <a:cubicBezTo>
                      <a:pt x="1" y="4531"/>
                      <a:pt x="10407" y="11877"/>
                      <a:pt x="9800" y="13020"/>
                    </a:cubicBezTo>
                    <a:cubicBezTo>
                      <a:pt x="9663" y="13275"/>
                      <a:pt x="9404" y="13357"/>
                      <a:pt x="9066" y="13357"/>
                    </a:cubicBezTo>
                    <a:cubicBezTo>
                      <a:pt x="8469" y="13357"/>
                      <a:pt x="7626" y="13103"/>
                      <a:pt x="6778" y="13103"/>
                    </a:cubicBezTo>
                    <a:cubicBezTo>
                      <a:pt x="5933" y="13103"/>
                      <a:pt x="5082" y="13356"/>
                      <a:pt x="4466" y="14366"/>
                    </a:cubicBezTo>
                    <a:cubicBezTo>
                      <a:pt x="4418" y="14449"/>
                      <a:pt x="4370" y="14520"/>
                      <a:pt x="4335" y="14604"/>
                    </a:cubicBezTo>
                    <a:cubicBezTo>
                      <a:pt x="4287" y="14687"/>
                      <a:pt x="4251" y="14770"/>
                      <a:pt x="4216" y="14854"/>
                    </a:cubicBezTo>
                    <a:cubicBezTo>
                      <a:pt x="3311" y="17259"/>
                      <a:pt x="6490" y="19402"/>
                      <a:pt x="9597" y="20438"/>
                    </a:cubicBezTo>
                    <a:cubicBezTo>
                      <a:pt x="12907" y="21545"/>
                      <a:pt x="16515" y="23950"/>
                      <a:pt x="15920" y="24522"/>
                    </a:cubicBezTo>
                    <a:cubicBezTo>
                      <a:pt x="15467" y="24938"/>
                      <a:pt x="12883" y="24795"/>
                      <a:pt x="12348" y="26153"/>
                    </a:cubicBezTo>
                    <a:cubicBezTo>
                      <a:pt x="12288" y="26308"/>
                      <a:pt x="12252" y="26498"/>
                      <a:pt x="12252" y="26700"/>
                    </a:cubicBezTo>
                    <a:cubicBezTo>
                      <a:pt x="12252" y="27093"/>
                      <a:pt x="12395" y="27593"/>
                      <a:pt x="12705" y="28201"/>
                    </a:cubicBezTo>
                    <a:cubicBezTo>
                      <a:pt x="13753" y="30189"/>
                      <a:pt x="16729" y="31511"/>
                      <a:pt x="19182" y="32308"/>
                    </a:cubicBezTo>
                    <a:cubicBezTo>
                      <a:pt x="19634" y="32451"/>
                      <a:pt x="20075" y="32582"/>
                      <a:pt x="20480" y="32689"/>
                    </a:cubicBezTo>
                    <a:cubicBezTo>
                      <a:pt x="21777" y="33046"/>
                      <a:pt x="22718" y="33213"/>
                      <a:pt x="22789" y="33237"/>
                    </a:cubicBezTo>
                    <a:cubicBezTo>
                      <a:pt x="22789" y="33237"/>
                      <a:pt x="22789" y="33225"/>
                      <a:pt x="22789" y="33225"/>
                    </a:cubicBezTo>
                    <a:lnTo>
                      <a:pt x="31981" y="25986"/>
                    </a:lnTo>
                    <a:cubicBezTo>
                      <a:pt x="31981" y="25986"/>
                      <a:pt x="31981" y="25986"/>
                      <a:pt x="31981" y="25974"/>
                    </a:cubicBezTo>
                    <a:cubicBezTo>
                      <a:pt x="31981" y="25903"/>
                      <a:pt x="32029" y="24950"/>
                      <a:pt x="31993" y="23605"/>
                    </a:cubicBezTo>
                    <a:cubicBezTo>
                      <a:pt x="31969" y="23188"/>
                      <a:pt x="31957" y="22736"/>
                      <a:pt x="31910" y="22248"/>
                    </a:cubicBezTo>
                    <a:cubicBezTo>
                      <a:pt x="31719" y="19688"/>
                      <a:pt x="31112" y="16473"/>
                      <a:pt x="29421" y="15009"/>
                    </a:cubicBezTo>
                    <a:cubicBezTo>
                      <a:pt x="28909" y="14556"/>
                      <a:pt x="28457" y="14306"/>
                      <a:pt x="28076" y="14211"/>
                    </a:cubicBezTo>
                    <a:cubicBezTo>
                      <a:pt x="27957" y="14183"/>
                      <a:pt x="27843" y="14171"/>
                      <a:pt x="27735" y="14171"/>
                    </a:cubicBezTo>
                    <a:cubicBezTo>
                      <a:pt x="27658" y="14171"/>
                      <a:pt x="27585" y="14177"/>
                      <a:pt x="27516" y="14187"/>
                    </a:cubicBezTo>
                    <a:cubicBezTo>
                      <a:pt x="26064" y="14389"/>
                      <a:pt x="25611" y="16937"/>
                      <a:pt x="25099" y="17271"/>
                    </a:cubicBezTo>
                    <a:cubicBezTo>
                      <a:pt x="25064" y="17294"/>
                      <a:pt x="25026" y="17305"/>
                      <a:pt x="24986" y="17305"/>
                    </a:cubicBezTo>
                    <a:cubicBezTo>
                      <a:pt x="24257" y="17305"/>
                      <a:pt x="22893" y="13472"/>
                      <a:pt x="22599" y="10175"/>
                    </a:cubicBezTo>
                    <a:cubicBezTo>
                      <a:pt x="22325" y="7050"/>
                      <a:pt x="21068" y="3630"/>
                      <a:pt x="18734" y="3630"/>
                    </a:cubicBezTo>
                    <a:cubicBezTo>
                      <a:pt x="18631" y="3630"/>
                      <a:pt x="18527" y="3636"/>
                      <a:pt x="18420" y="3650"/>
                    </a:cubicBezTo>
                    <a:cubicBezTo>
                      <a:pt x="18325" y="3662"/>
                      <a:pt x="18241" y="3674"/>
                      <a:pt x="18146" y="3698"/>
                    </a:cubicBezTo>
                    <a:cubicBezTo>
                      <a:pt x="18063" y="3721"/>
                      <a:pt x="17967" y="3745"/>
                      <a:pt x="17884" y="3769"/>
                    </a:cubicBezTo>
                    <a:cubicBezTo>
                      <a:pt x="14991" y="4710"/>
                      <a:pt x="16598" y="8317"/>
                      <a:pt x="15336" y="8651"/>
                    </a:cubicBezTo>
                    <a:cubicBezTo>
                      <a:pt x="15319" y="8655"/>
                      <a:pt x="15302" y="8657"/>
                      <a:pt x="15284" y="8657"/>
                    </a:cubicBezTo>
                    <a:cubicBezTo>
                      <a:pt x="14132" y="8657"/>
                      <a:pt x="10462" y="1"/>
                      <a:pt x="6622" y="1"/>
                    </a:cubicBezTo>
                    <a:close/>
                  </a:path>
                </a:pathLst>
              </a:custGeom>
              <a:solidFill>
                <a:srgbClr val="59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9"/>
              <p:cNvSpPr/>
              <p:nvPr/>
            </p:nvSpPr>
            <p:spPr>
              <a:xfrm>
                <a:off x="4096025" y="2019125"/>
                <a:ext cx="578975" cy="728100"/>
              </a:xfrm>
              <a:custGeom>
                <a:avLst/>
                <a:gdLst/>
                <a:ahLst/>
                <a:cxnLst/>
                <a:rect l="l" t="t" r="r" b="b"/>
                <a:pathLst>
                  <a:path w="23159" h="29124" extrusionOk="0">
                    <a:moveTo>
                      <a:pt x="441" y="1"/>
                    </a:moveTo>
                    <a:cubicBezTo>
                      <a:pt x="370" y="60"/>
                      <a:pt x="299" y="120"/>
                      <a:pt x="227" y="179"/>
                    </a:cubicBezTo>
                    <a:cubicBezTo>
                      <a:pt x="156" y="227"/>
                      <a:pt x="72" y="286"/>
                      <a:pt x="1" y="346"/>
                    </a:cubicBezTo>
                    <a:lnTo>
                      <a:pt x="22730" y="29123"/>
                    </a:lnTo>
                    <a:lnTo>
                      <a:pt x="23159" y="28790"/>
                    </a:lnTo>
                    <a:lnTo>
                      <a:pt x="441" y="1"/>
                    </a:ln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p:cNvSpPr/>
              <p:nvPr/>
            </p:nvSpPr>
            <p:spPr>
              <a:xfrm>
                <a:off x="4088300" y="2367975"/>
                <a:ext cx="342925" cy="78025"/>
              </a:xfrm>
              <a:custGeom>
                <a:avLst/>
                <a:gdLst/>
                <a:ahLst/>
                <a:cxnLst/>
                <a:rect l="l" t="t" r="r" b="b"/>
                <a:pathLst>
                  <a:path w="13717" h="3121" extrusionOk="0">
                    <a:moveTo>
                      <a:pt x="203" y="1"/>
                    </a:moveTo>
                    <a:cubicBezTo>
                      <a:pt x="155" y="84"/>
                      <a:pt x="119" y="167"/>
                      <a:pt x="84" y="251"/>
                    </a:cubicBezTo>
                    <a:lnTo>
                      <a:pt x="0" y="525"/>
                    </a:lnTo>
                    <a:lnTo>
                      <a:pt x="13514" y="3108"/>
                    </a:lnTo>
                    <a:lnTo>
                      <a:pt x="13609" y="3120"/>
                    </a:lnTo>
                    <a:lnTo>
                      <a:pt x="13657" y="2858"/>
                    </a:lnTo>
                    <a:lnTo>
                      <a:pt x="13716" y="2584"/>
                    </a:lnTo>
                    <a:lnTo>
                      <a:pt x="13407" y="2525"/>
                    </a:lnTo>
                    <a:lnTo>
                      <a:pt x="12990" y="2441"/>
                    </a:lnTo>
                    <a:lnTo>
                      <a:pt x="203" y="1"/>
                    </a:ln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9"/>
              <p:cNvSpPr/>
              <p:nvPr/>
            </p:nvSpPr>
            <p:spPr>
              <a:xfrm>
                <a:off x="4291300" y="2656700"/>
                <a:ext cx="372700" cy="84275"/>
              </a:xfrm>
              <a:custGeom>
                <a:avLst/>
                <a:gdLst/>
                <a:ahLst/>
                <a:cxnLst/>
                <a:rect l="l" t="t" r="r" b="b"/>
                <a:pathLst>
                  <a:path w="14908" h="3371" extrusionOk="0">
                    <a:moveTo>
                      <a:pt x="96" y="1"/>
                    </a:moveTo>
                    <a:cubicBezTo>
                      <a:pt x="36" y="156"/>
                      <a:pt x="0" y="346"/>
                      <a:pt x="0" y="548"/>
                    </a:cubicBezTo>
                    <a:lnTo>
                      <a:pt x="14705" y="3358"/>
                    </a:lnTo>
                    <a:lnTo>
                      <a:pt x="14800" y="3370"/>
                    </a:lnTo>
                    <a:lnTo>
                      <a:pt x="14859" y="3096"/>
                    </a:lnTo>
                    <a:lnTo>
                      <a:pt x="14907" y="2834"/>
                    </a:lnTo>
                    <a:lnTo>
                      <a:pt x="14597" y="2775"/>
                    </a:lnTo>
                    <a:lnTo>
                      <a:pt x="14181" y="2692"/>
                    </a:lnTo>
                    <a:lnTo>
                      <a:pt x="96" y="1"/>
                    </a:ln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p:cNvSpPr/>
              <p:nvPr/>
            </p:nvSpPr>
            <p:spPr>
              <a:xfrm>
                <a:off x="4422850" y="2093550"/>
                <a:ext cx="29500" cy="346200"/>
              </a:xfrm>
              <a:custGeom>
                <a:avLst/>
                <a:gdLst/>
                <a:ahLst/>
                <a:cxnLst/>
                <a:rect l="l" t="t" r="r" b="b"/>
                <a:pathLst>
                  <a:path w="1180" h="13848" extrusionOk="0">
                    <a:moveTo>
                      <a:pt x="1180" y="0"/>
                    </a:moveTo>
                    <a:lnTo>
                      <a:pt x="906" y="24"/>
                    </a:lnTo>
                    <a:cubicBezTo>
                      <a:pt x="811" y="36"/>
                      <a:pt x="727" y="48"/>
                      <a:pt x="632" y="72"/>
                    </a:cubicBezTo>
                    <a:lnTo>
                      <a:pt x="37" y="13073"/>
                    </a:lnTo>
                    <a:lnTo>
                      <a:pt x="25" y="13502"/>
                    </a:lnTo>
                    <a:lnTo>
                      <a:pt x="1" y="13823"/>
                    </a:lnTo>
                    <a:lnTo>
                      <a:pt x="275" y="13835"/>
                    </a:lnTo>
                    <a:lnTo>
                      <a:pt x="561" y="13847"/>
                    </a:lnTo>
                    <a:lnTo>
                      <a:pt x="561" y="13740"/>
                    </a:lnTo>
                    <a:lnTo>
                      <a:pt x="1180" y="0"/>
                    </a:ln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9"/>
              <p:cNvSpPr/>
              <p:nvPr/>
            </p:nvSpPr>
            <p:spPr>
              <a:xfrm>
                <a:off x="4655625" y="2357175"/>
                <a:ext cx="30975" cy="377250"/>
              </a:xfrm>
              <a:custGeom>
                <a:avLst/>
                <a:gdLst/>
                <a:ahLst/>
                <a:cxnLst/>
                <a:rect l="l" t="t" r="r" b="b"/>
                <a:pathLst>
                  <a:path w="1239" h="15090" extrusionOk="0">
                    <a:moveTo>
                      <a:pt x="909" y="0"/>
                    </a:moveTo>
                    <a:cubicBezTo>
                      <a:pt x="833" y="0"/>
                      <a:pt x="760" y="6"/>
                      <a:pt x="691" y="16"/>
                    </a:cubicBezTo>
                    <a:lnTo>
                      <a:pt x="36" y="14327"/>
                    </a:lnTo>
                    <a:lnTo>
                      <a:pt x="24" y="14756"/>
                    </a:lnTo>
                    <a:lnTo>
                      <a:pt x="1" y="15065"/>
                    </a:lnTo>
                    <a:lnTo>
                      <a:pt x="286" y="15077"/>
                    </a:lnTo>
                    <a:lnTo>
                      <a:pt x="560" y="15089"/>
                    </a:lnTo>
                    <a:lnTo>
                      <a:pt x="560" y="14994"/>
                    </a:lnTo>
                    <a:lnTo>
                      <a:pt x="1239" y="40"/>
                    </a:lnTo>
                    <a:cubicBezTo>
                      <a:pt x="1127" y="12"/>
                      <a:pt x="1016" y="0"/>
                      <a:pt x="909"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9"/>
              <p:cNvSpPr/>
              <p:nvPr/>
            </p:nvSpPr>
            <p:spPr>
              <a:xfrm>
                <a:off x="5613475" y="3405150"/>
                <a:ext cx="971000" cy="641350"/>
              </a:xfrm>
              <a:custGeom>
                <a:avLst/>
                <a:gdLst/>
                <a:ahLst/>
                <a:cxnLst/>
                <a:rect l="l" t="t" r="r" b="b"/>
                <a:pathLst>
                  <a:path w="38840" h="25654" extrusionOk="0">
                    <a:moveTo>
                      <a:pt x="21746" y="0"/>
                    </a:moveTo>
                    <a:cubicBezTo>
                      <a:pt x="19890" y="0"/>
                      <a:pt x="17731" y="1954"/>
                      <a:pt x="16241" y="4067"/>
                    </a:cubicBezTo>
                    <a:cubicBezTo>
                      <a:pt x="14422" y="6626"/>
                      <a:pt x="11551" y="9119"/>
                      <a:pt x="10673" y="9119"/>
                    </a:cubicBezTo>
                    <a:cubicBezTo>
                      <a:pt x="10563" y="9119"/>
                      <a:pt x="10484" y="9080"/>
                      <a:pt x="10443" y="8996"/>
                    </a:cubicBezTo>
                    <a:cubicBezTo>
                      <a:pt x="10157" y="8437"/>
                      <a:pt x="11062" y="5984"/>
                      <a:pt x="9895" y="5067"/>
                    </a:cubicBezTo>
                    <a:cubicBezTo>
                      <a:pt x="9764" y="4960"/>
                      <a:pt x="9597" y="4877"/>
                      <a:pt x="9395" y="4817"/>
                    </a:cubicBezTo>
                    <a:cubicBezTo>
                      <a:pt x="9200" y="4756"/>
                      <a:pt x="8968" y="4723"/>
                      <a:pt x="8696" y="4723"/>
                    </a:cubicBezTo>
                    <a:cubicBezTo>
                      <a:pt x="8437" y="4723"/>
                      <a:pt x="8143" y="4753"/>
                      <a:pt x="7811" y="4817"/>
                    </a:cubicBezTo>
                    <a:cubicBezTo>
                      <a:pt x="5585" y="5246"/>
                      <a:pt x="3430" y="7734"/>
                      <a:pt x="1954" y="9877"/>
                    </a:cubicBezTo>
                    <a:cubicBezTo>
                      <a:pt x="1680" y="10282"/>
                      <a:pt x="1418" y="10663"/>
                      <a:pt x="1192" y="11020"/>
                    </a:cubicBezTo>
                    <a:cubicBezTo>
                      <a:pt x="477" y="12175"/>
                      <a:pt x="37" y="13032"/>
                      <a:pt x="1" y="13104"/>
                    </a:cubicBezTo>
                    <a:lnTo>
                      <a:pt x="4335" y="24105"/>
                    </a:lnTo>
                    <a:cubicBezTo>
                      <a:pt x="4406" y="24141"/>
                      <a:pt x="5323" y="24462"/>
                      <a:pt x="6633" y="24819"/>
                    </a:cubicBezTo>
                    <a:cubicBezTo>
                      <a:pt x="7038" y="24927"/>
                      <a:pt x="7490" y="25034"/>
                      <a:pt x="7954" y="25141"/>
                    </a:cubicBezTo>
                    <a:cubicBezTo>
                      <a:pt x="9245" y="25425"/>
                      <a:pt x="10726" y="25653"/>
                      <a:pt x="12121" y="25653"/>
                    </a:cubicBezTo>
                    <a:cubicBezTo>
                      <a:pt x="13478" y="25653"/>
                      <a:pt x="14754" y="25436"/>
                      <a:pt x="15693" y="24843"/>
                    </a:cubicBezTo>
                    <a:cubicBezTo>
                      <a:pt x="16289" y="24474"/>
                      <a:pt x="16658" y="24117"/>
                      <a:pt x="16860" y="23760"/>
                    </a:cubicBezTo>
                    <a:cubicBezTo>
                      <a:pt x="16967" y="23581"/>
                      <a:pt x="17027" y="23415"/>
                      <a:pt x="17051" y="23236"/>
                    </a:cubicBezTo>
                    <a:cubicBezTo>
                      <a:pt x="17277" y="21771"/>
                      <a:pt x="14943" y="20593"/>
                      <a:pt x="14765" y="19997"/>
                    </a:cubicBezTo>
                    <a:cubicBezTo>
                      <a:pt x="14630" y="19521"/>
                      <a:pt x="16136" y="19235"/>
                      <a:pt x="18109" y="19235"/>
                    </a:cubicBezTo>
                    <a:cubicBezTo>
                      <a:pt x="19438" y="19235"/>
                      <a:pt x="20979" y="19365"/>
                      <a:pt x="22373" y="19652"/>
                    </a:cubicBezTo>
                    <a:cubicBezTo>
                      <a:pt x="23334" y="19850"/>
                      <a:pt x="24350" y="19967"/>
                      <a:pt x="25316" y="19967"/>
                    </a:cubicBezTo>
                    <a:cubicBezTo>
                      <a:pt x="27605" y="19967"/>
                      <a:pt x="29608" y="19309"/>
                      <a:pt x="29909" y="17509"/>
                    </a:cubicBezTo>
                    <a:cubicBezTo>
                      <a:pt x="29921" y="17426"/>
                      <a:pt x="29933" y="17330"/>
                      <a:pt x="29933" y="17235"/>
                    </a:cubicBezTo>
                    <a:cubicBezTo>
                      <a:pt x="29945" y="17140"/>
                      <a:pt x="29945" y="17057"/>
                      <a:pt x="29945" y="16949"/>
                    </a:cubicBezTo>
                    <a:cubicBezTo>
                      <a:pt x="29874" y="13890"/>
                      <a:pt x="25921" y="14390"/>
                      <a:pt x="25969" y="13068"/>
                    </a:cubicBezTo>
                    <a:cubicBezTo>
                      <a:pt x="26016" y="11758"/>
                      <a:pt x="38839" y="10639"/>
                      <a:pt x="36756" y="5281"/>
                    </a:cubicBezTo>
                    <a:cubicBezTo>
                      <a:pt x="36732" y="5198"/>
                      <a:pt x="36696" y="5115"/>
                      <a:pt x="36648" y="5031"/>
                    </a:cubicBezTo>
                    <a:cubicBezTo>
                      <a:pt x="36625" y="4936"/>
                      <a:pt x="36589" y="4853"/>
                      <a:pt x="36553" y="4769"/>
                    </a:cubicBezTo>
                    <a:cubicBezTo>
                      <a:pt x="36011" y="3405"/>
                      <a:pt x="34943" y="2908"/>
                      <a:pt x="33639" y="2908"/>
                    </a:cubicBezTo>
                    <a:cubicBezTo>
                      <a:pt x="30127" y="2908"/>
                      <a:pt x="24901" y="6511"/>
                      <a:pt x="23598" y="6511"/>
                    </a:cubicBezTo>
                    <a:cubicBezTo>
                      <a:pt x="23492" y="6511"/>
                      <a:pt x="23412" y="6487"/>
                      <a:pt x="23361" y="6436"/>
                    </a:cubicBezTo>
                    <a:cubicBezTo>
                      <a:pt x="22420" y="5496"/>
                      <a:pt x="25659" y="3162"/>
                      <a:pt x="23611" y="876"/>
                    </a:cubicBezTo>
                    <a:cubicBezTo>
                      <a:pt x="23552" y="805"/>
                      <a:pt x="23480" y="745"/>
                      <a:pt x="23421" y="674"/>
                    </a:cubicBezTo>
                    <a:cubicBezTo>
                      <a:pt x="23349" y="614"/>
                      <a:pt x="23278" y="555"/>
                      <a:pt x="23206" y="495"/>
                    </a:cubicBezTo>
                    <a:cubicBezTo>
                      <a:pt x="22757" y="152"/>
                      <a:pt x="22263" y="0"/>
                      <a:pt x="21746" y="0"/>
                    </a:cubicBezTo>
                    <a:close/>
                  </a:path>
                </a:pathLst>
              </a:custGeom>
              <a:solidFill>
                <a:srgbClr val="59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9"/>
              <p:cNvSpPr/>
              <p:nvPr/>
            </p:nvSpPr>
            <p:spPr>
              <a:xfrm>
                <a:off x="5664975" y="3524375"/>
                <a:ext cx="867400" cy="352450"/>
              </a:xfrm>
              <a:custGeom>
                <a:avLst/>
                <a:gdLst/>
                <a:ahLst/>
                <a:cxnLst/>
                <a:rect l="l" t="t" r="r" b="b"/>
                <a:pathLst>
                  <a:path w="34696" h="14098" extrusionOk="0">
                    <a:moveTo>
                      <a:pt x="34493" y="0"/>
                    </a:moveTo>
                    <a:lnTo>
                      <a:pt x="1" y="13573"/>
                    </a:lnTo>
                    <a:lnTo>
                      <a:pt x="203" y="14097"/>
                    </a:lnTo>
                    <a:lnTo>
                      <a:pt x="34696" y="512"/>
                    </a:lnTo>
                    <a:cubicBezTo>
                      <a:pt x="34672" y="429"/>
                      <a:pt x="34636" y="346"/>
                      <a:pt x="34588" y="262"/>
                    </a:cubicBezTo>
                    <a:cubicBezTo>
                      <a:pt x="34565" y="167"/>
                      <a:pt x="34529" y="84"/>
                      <a:pt x="34493"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9"/>
              <p:cNvSpPr/>
              <p:nvPr/>
            </p:nvSpPr>
            <p:spPr>
              <a:xfrm>
                <a:off x="6025450" y="3413350"/>
                <a:ext cx="173550" cy="317025"/>
              </a:xfrm>
              <a:custGeom>
                <a:avLst/>
                <a:gdLst/>
                <a:ahLst/>
                <a:cxnLst/>
                <a:rect l="l" t="t" r="r" b="b"/>
                <a:pathLst>
                  <a:path w="6942" h="12681" extrusionOk="0">
                    <a:moveTo>
                      <a:pt x="6489" y="0"/>
                    </a:moveTo>
                    <a:lnTo>
                      <a:pt x="48" y="12323"/>
                    </a:lnTo>
                    <a:lnTo>
                      <a:pt x="0" y="12419"/>
                    </a:lnTo>
                    <a:lnTo>
                      <a:pt x="250" y="12550"/>
                    </a:lnTo>
                    <a:lnTo>
                      <a:pt x="488" y="12681"/>
                    </a:lnTo>
                    <a:lnTo>
                      <a:pt x="643" y="12395"/>
                    </a:lnTo>
                    <a:lnTo>
                      <a:pt x="846" y="12014"/>
                    </a:lnTo>
                    <a:lnTo>
                      <a:pt x="6942" y="346"/>
                    </a:lnTo>
                    <a:cubicBezTo>
                      <a:pt x="6870" y="286"/>
                      <a:pt x="6799" y="227"/>
                      <a:pt x="6727" y="167"/>
                    </a:cubicBezTo>
                    <a:lnTo>
                      <a:pt x="6489" y="0"/>
                    </a:ln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9"/>
              <p:cNvSpPr/>
              <p:nvPr/>
            </p:nvSpPr>
            <p:spPr>
              <a:xfrm>
                <a:off x="5672125" y="3525575"/>
                <a:ext cx="188750" cy="343800"/>
              </a:xfrm>
              <a:custGeom>
                <a:avLst/>
                <a:gdLst/>
                <a:ahLst/>
                <a:cxnLst/>
                <a:rect l="l" t="t" r="r" b="b"/>
                <a:pathLst>
                  <a:path w="7550" h="13752" extrusionOk="0">
                    <a:moveTo>
                      <a:pt x="7049" y="0"/>
                    </a:moveTo>
                    <a:lnTo>
                      <a:pt x="48" y="13406"/>
                    </a:lnTo>
                    <a:lnTo>
                      <a:pt x="1" y="13490"/>
                    </a:lnTo>
                    <a:lnTo>
                      <a:pt x="239" y="13621"/>
                    </a:lnTo>
                    <a:lnTo>
                      <a:pt x="489" y="13752"/>
                    </a:lnTo>
                    <a:lnTo>
                      <a:pt x="643" y="13466"/>
                    </a:lnTo>
                    <a:lnTo>
                      <a:pt x="834" y="13085"/>
                    </a:lnTo>
                    <a:lnTo>
                      <a:pt x="7549" y="250"/>
                    </a:lnTo>
                    <a:cubicBezTo>
                      <a:pt x="7418" y="143"/>
                      <a:pt x="7251" y="60"/>
                      <a:pt x="7049"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9"/>
              <p:cNvSpPr/>
              <p:nvPr/>
            </p:nvSpPr>
            <p:spPr>
              <a:xfrm>
                <a:off x="6029325" y="3720525"/>
                <a:ext cx="332500" cy="129500"/>
              </a:xfrm>
              <a:custGeom>
                <a:avLst/>
                <a:gdLst/>
                <a:ahLst/>
                <a:cxnLst/>
                <a:rect l="l" t="t" r="r" b="b"/>
                <a:pathLst>
                  <a:path w="13300" h="5180" extrusionOk="0">
                    <a:moveTo>
                      <a:pt x="179" y="1"/>
                    </a:moveTo>
                    <a:lnTo>
                      <a:pt x="95" y="263"/>
                    </a:lnTo>
                    <a:lnTo>
                      <a:pt x="0" y="524"/>
                    </a:lnTo>
                    <a:lnTo>
                      <a:pt x="95" y="560"/>
                    </a:lnTo>
                    <a:lnTo>
                      <a:pt x="13204" y="5180"/>
                    </a:lnTo>
                    <a:lnTo>
                      <a:pt x="13275" y="4894"/>
                    </a:lnTo>
                    <a:cubicBezTo>
                      <a:pt x="13287" y="4811"/>
                      <a:pt x="13299" y="4715"/>
                      <a:pt x="13299" y="4620"/>
                    </a:cubicBezTo>
                    <a:lnTo>
                      <a:pt x="893" y="239"/>
                    </a:lnTo>
                    <a:lnTo>
                      <a:pt x="488" y="108"/>
                    </a:lnTo>
                    <a:lnTo>
                      <a:pt x="179" y="1"/>
                    </a:ln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9"/>
              <p:cNvSpPr/>
              <p:nvPr/>
            </p:nvSpPr>
            <p:spPr>
              <a:xfrm>
                <a:off x="5676000" y="3859525"/>
                <a:ext cx="363750" cy="139625"/>
              </a:xfrm>
              <a:custGeom>
                <a:avLst/>
                <a:gdLst/>
                <a:ahLst/>
                <a:cxnLst/>
                <a:rect l="l" t="t" r="r" b="b"/>
                <a:pathLst>
                  <a:path w="14550" h="5585" extrusionOk="0">
                    <a:moveTo>
                      <a:pt x="179" y="1"/>
                    </a:moveTo>
                    <a:lnTo>
                      <a:pt x="84" y="263"/>
                    </a:lnTo>
                    <a:lnTo>
                      <a:pt x="0" y="525"/>
                    </a:lnTo>
                    <a:lnTo>
                      <a:pt x="96" y="560"/>
                    </a:lnTo>
                    <a:lnTo>
                      <a:pt x="14359" y="5585"/>
                    </a:lnTo>
                    <a:cubicBezTo>
                      <a:pt x="14466" y="5406"/>
                      <a:pt x="14526" y="5240"/>
                      <a:pt x="14550" y="5061"/>
                    </a:cubicBezTo>
                    <a:lnTo>
                      <a:pt x="893" y="251"/>
                    </a:lnTo>
                    <a:lnTo>
                      <a:pt x="488" y="108"/>
                    </a:lnTo>
                    <a:lnTo>
                      <a:pt x="179" y="1"/>
                    </a:ln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9"/>
              <p:cNvSpPr/>
              <p:nvPr/>
            </p:nvSpPr>
            <p:spPr>
              <a:xfrm>
                <a:off x="3903450" y="3473175"/>
                <a:ext cx="990625" cy="557925"/>
              </a:xfrm>
              <a:custGeom>
                <a:avLst/>
                <a:gdLst/>
                <a:ahLst/>
                <a:cxnLst/>
                <a:rect l="l" t="t" r="r" b="b"/>
                <a:pathLst>
                  <a:path w="39625" h="22317" extrusionOk="0">
                    <a:moveTo>
                      <a:pt x="17931" y="1"/>
                    </a:moveTo>
                    <a:cubicBezTo>
                      <a:pt x="17681" y="1"/>
                      <a:pt x="17419" y="1"/>
                      <a:pt x="17157" y="12"/>
                    </a:cubicBezTo>
                    <a:cubicBezTo>
                      <a:pt x="12538" y="96"/>
                      <a:pt x="6966" y="917"/>
                      <a:pt x="239" y="2787"/>
                    </a:cubicBezTo>
                    <a:cubicBezTo>
                      <a:pt x="167" y="2810"/>
                      <a:pt x="84" y="2834"/>
                      <a:pt x="1" y="2858"/>
                    </a:cubicBezTo>
                    <a:cubicBezTo>
                      <a:pt x="1" y="2858"/>
                      <a:pt x="120" y="3108"/>
                      <a:pt x="346" y="3549"/>
                    </a:cubicBezTo>
                    <a:cubicBezTo>
                      <a:pt x="1179" y="5204"/>
                      <a:pt x="3596" y="9573"/>
                      <a:pt x="7704" y="13847"/>
                    </a:cubicBezTo>
                    <a:cubicBezTo>
                      <a:pt x="7859" y="14026"/>
                      <a:pt x="8025" y="14193"/>
                      <a:pt x="8204" y="14359"/>
                    </a:cubicBezTo>
                    <a:cubicBezTo>
                      <a:pt x="10395" y="16574"/>
                      <a:pt x="13050" y="18729"/>
                      <a:pt x="16169" y="20432"/>
                    </a:cubicBezTo>
                    <a:cubicBezTo>
                      <a:pt x="16229" y="20467"/>
                      <a:pt x="16300" y="20515"/>
                      <a:pt x="16372" y="20551"/>
                    </a:cubicBezTo>
                    <a:cubicBezTo>
                      <a:pt x="16526" y="20634"/>
                      <a:pt x="16681" y="20705"/>
                      <a:pt x="16836" y="20789"/>
                    </a:cubicBezTo>
                    <a:cubicBezTo>
                      <a:pt x="19045" y="21880"/>
                      <a:pt x="21282" y="22317"/>
                      <a:pt x="23448" y="22317"/>
                    </a:cubicBezTo>
                    <a:cubicBezTo>
                      <a:pt x="31302" y="22317"/>
                      <a:pt x="38221" y="16581"/>
                      <a:pt x="39434" y="15526"/>
                    </a:cubicBezTo>
                    <a:cubicBezTo>
                      <a:pt x="39553" y="15419"/>
                      <a:pt x="39625" y="15360"/>
                      <a:pt x="39625" y="15360"/>
                    </a:cubicBezTo>
                    <a:cubicBezTo>
                      <a:pt x="39625" y="15360"/>
                      <a:pt x="39613" y="15157"/>
                      <a:pt x="39565" y="14812"/>
                    </a:cubicBezTo>
                    <a:cubicBezTo>
                      <a:pt x="39303" y="12931"/>
                      <a:pt x="37922" y="6585"/>
                      <a:pt x="30993" y="2834"/>
                    </a:cubicBezTo>
                    <a:cubicBezTo>
                      <a:pt x="30707" y="2679"/>
                      <a:pt x="30421" y="2537"/>
                      <a:pt x="30123" y="2394"/>
                    </a:cubicBezTo>
                    <a:cubicBezTo>
                      <a:pt x="27111" y="953"/>
                      <a:pt x="23146" y="1"/>
                      <a:pt x="17931" y="1"/>
                    </a:cubicBezTo>
                    <a:close/>
                  </a:path>
                </a:pathLst>
              </a:custGeom>
              <a:solidFill>
                <a:srgbClr val="59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9"/>
              <p:cNvSpPr/>
              <p:nvPr/>
            </p:nvSpPr>
            <p:spPr>
              <a:xfrm>
                <a:off x="3903450" y="3542825"/>
                <a:ext cx="990625" cy="318525"/>
              </a:xfrm>
              <a:custGeom>
                <a:avLst/>
                <a:gdLst/>
                <a:ahLst/>
                <a:cxnLst/>
                <a:rect l="l" t="t" r="r" b="b"/>
                <a:pathLst>
                  <a:path w="39625" h="12741" extrusionOk="0">
                    <a:moveTo>
                      <a:pt x="239" y="1"/>
                    </a:moveTo>
                    <a:cubicBezTo>
                      <a:pt x="167" y="24"/>
                      <a:pt x="84" y="48"/>
                      <a:pt x="1" y="72"/>
                    </a:cubicBezTo>
                    <a:cubicBezTo>
                      <a:pt x="1" y="72"/>
                      <a:pt x="120" y="322"/>
                      <a:pt x="346" y="763"/>
                    </a:cubicBezTo>
                    <a:cubicBezTo>
                      <a:pt x="3930" y="1751"/>
                      <a:pt x="9752" y="3358"/>
                      <a:pt x="16026" y="5192"/>
                    </a:cubicBezTo>
                    <a:cubicBezTo>
                      <a:pt x="16324" y="5275"/>
                      <a:pt x="16610" y="5370"/>
                      <a:pt x="16896" y="5454"/>
                    </a:cubicBezTo>
                    <a:cubicBezTo>
                      <a:pt x="20158" y="6406"/>
                      <a:pt x="23515" y="7418"/>
                      <a:pt x="26730" y="8418"/>
                    </a:cubicBezTo>
                    <a:cubicBezTo>
                      <a:pt x="26992" y="8502"/>
                      <a:pt x="27254" y="8585"/>
                      <a:pt x="27516" y="8668"/>
                    </a:cubicBezTo>
                    <a:cubicBezTo>
                      <a:pt x="32064" y="10097"/>
                      <a:pt x="36279" y="11514"/>
                      <a:pt x="39434" y="12740"/>
                    </a:cubicBezTo>
                    <a:cubicBezTo>
                      <a:pt x="39553" y="12633"/>
                      <a:pt x="39625" y="12574"/>
                      <a:pt x="39625" y="12574"/>
                    </a:cubicBezTo>
                    <a:cubicBezTo>
                      <a:pt x="39625" y="12574"/>
                      <a:pt x="39613" y="12371"/>
                      <a:pt x="39565" y="12026"/>
                    </a:cubicBezTo>
                    <a:cubicBezTo>
                      <a:pt x="37886" y="11383"/>
                      <a:pt x="35910" y="10680"/>
                      <a:pt x="33767" y="9954"/>
                    </a:cubicBezTo>
                    <a:cubicBezTo>
                      <a:pt x="33493" y="9859"/>
                      <a:pt x="33231" y="9776"/>
                      <a:pt x="32957" y="9680"/>
                    </a:cubicBezTo>
                    <a:cubicBezTo>
                      <a:pt x="29528" y="8537"/>
                      <a:pt x="25682" y="7335"/>
                      <a:pt x="21813" y="6168"/>
                    </a:cubicBezTo>
                    <a:cubicBezTo>
                      <a:pt x="21515" y="6085"/>
                      <a:pt x="21218" y="5989"/>
                      <a:pt x="20920" y="5906"/>
                    </a:cubicBezTo>
                    <a:cubicBezTo>
                      <a:pt x="12776" y="3465"/>
                      <a:pt x="4656" y="1203"/>
                      <a:pt x="239" y="1"/>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9"/>
              <p:cNvSpPr/>
              <p:nvPr/>
            </p:nvSpPr>
            <p:spPr>
              <a:xfrm>
                <a:off x="4096025" y="3662175"/>
                <a:ext cx="233400" cy="170000"/>
              </a:xfrm>
              <a:custGeom>
                <a:avLst/>
                <a:gdLst/>
                <a:ahLst/>
                <a:cxnLst/>
                <a:rect l="l" t="t" r="r" b="b"/>
                <a:pathLst>
                  <a:path w="9336" h="6800" extrusionOk="0">
                    <a:moveTo>
                      <a:pt x="8931" y="1"/>
                    </a:moveTo>
                    <a:lnTo>
                      <a:pt x="8323" y="418"/>
                    </a:lnTo>
                    <a:lnTo>
                      <a:pt x="1" y="6287"/>
                    </a:lnTo>
                    <a:cubicBezTo>
                      <a:pt x="156" y="6466"/>
                      <a:pt x="322" y="6633"/>
                      <a:pt x="501" y="6799"/>
                    </a:cubicBezTo>
                    <a:lnTo>
                      <a:pt x="9193" y="680"/>
                    </a:lnTo>
                    <a:lnTo>
                      <a:pt x="9335" y="572"/>
                    </a:lnTo>
                    <a:lnTo>
                      <a:pt x="8931" y="1"/>
                    </a:ln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9"/>
              <p:cNvSpPr/>
              <p:nvPr/>
            </p:nvSpPr>
            <p:spPr>
              <a:xfrm>
                <a:off x="4332375" y="3473175"/>
                <a:ext cx="117900" cy="234575"/>
              </a:xfrm>
              <a:custGeom>
                <a:avLst/>
                <a:gdLst/>
                <a:ahLst/>
                <a:cxnLst/>
                <a:rect l="l" t="t" r="r" b="b"/>
                <a:pathLst>
                  <a:path w="4716" h="9383" extrusionOk="0">
                    <a:moveTo>
                      <a:pt x="774" y="1"/>
                    </a:moveTo>
                    <a:cubicBezTo>
                      <a:pt x="512" y="1"/>
                      <a:pt x="262" y="1"/>
                      <a:pt x="0" y="12"/>
                    </a:cubicBezTo>
                    <a:lnTo>
                      <a:pt x="3763" y="8692"/>
                    </a:lnTo>
                    <a:lnTo>
                      <a:pt x="4072" y="9383"/>
                    </a:lnTo>
                    <a:lnTo>
                      <a:pt x="4715" y="9109"/>
                    </a:lnTo>
                    <a:lnTo>
                      <a:pt x="4656" y="8954"/>
                    </a:lnTo>
                    <a:lnTo>
                      <a:pt x="774" y="1"/>
                    </a:ln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9"/>
              <p:cNvSpPr/>
              <p:nvPr/>
            </p:nvSpPr>
            <p:spPr>
              <a:xfrm>
                <a:off x="4307675" y="3742850"/>
                <a:ext cx="287550" cy="250050"/>
              </a:xfrm>
              <a:custGeom>
                <a:avLst/>
                <a:gdLst/>
                <a:ahLst/>
                <a:cxnLst/>
                <a:rect l="l" t="t" r="r" b="b"/>
                <a:pathLst>
                  <a:path w="11502" h="10002" extrusionOk="0">
                    <a:moveTo>
                      <a:pt x="11037" y="1"/>
                    </a:moveTo>
                    <a:lnTo>
                      <a:pt x="10561" y="417"/>
                    </a:lnTo>
                    <a:lnTo>
                      <a:pt x="0" y="9645"/>
                    </a:lnTo>
                    <a:cubicBezTo>
                      <a:pt x="60" y="9680"/>
                      <a:pt x="131" y="9728"/>
                      <a:pt x="203" y="9764"/>
                    </a:cubicBezTo>
                    <a:cubicBezTo>
                      <a:pt x="357" y="9847"/>
                      <a:pt x="512" y="9918"/>
                      <a:pt x="667" y="10002"/>
                    </a:cubicBezTo>
                    <a:lnTo>
                      <a:pt x="11347" y="667"/>
                    </a:lnTo>
                    <a:lnTo>
                      <a:pt x="11502" y="536"/>
                    </a:lnTo>
                    <a:lnTo>
                      <a:pt x="11037" y="1"/>
                    </a:ln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9"/>
              <p:cNvSpPr/>
              <p:nvPr/>
            </p:nvSpPr>
            <p:spPr>
              <a:xfrm>
                <a:off x="4656525" y="3533000"/>
                <a:ext cx="91400" cy="265250"/>
              </a:xfrm>
              <a:custGeom>
                <a:avLst/>
                <a:gdLst/>
                <a:ahLst/>
                <a:cxnLst/>
                <a:rect l="l" t="t" r="r" b="b"/>
                <a:pathLst>
                  <a:path w="3656" h="10610" extrusionOk="0">
                    <a:moveTo>
                      <a:pt x="0" y="1"/>
                    </a:moveTo>
                    <a:lnTo>
                      <a:pt x="2834" y="10073"/>
                    </a:lnTo>
                    <a:lnTo>
                      <a:pt x="2977" y="10609"/>
                    </a:lnTo>
                    <a:lnTo>
                      <a:pt x="3656" y="10419"/>
                    </a:lnTo>
                    <a:lnTo>
                      <a:pt x="3644" y="10347"/>
                    </a:lnTo>
                    <a:lnTo>
                      <a:pt x="870" y="441"/>
                    </a:lnTo>
                    <a:cubicBezTo>
                      <a:pt x="584" y="286"/>
                      <a:pt x="298" y="144"/>
                      <a:pt x="0" y="1"/>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9"/>
              <p:cNvSpPr/>
              <p:nvPr/>
            </p:nvSpPr>
            <p:spPr>
              <a:xfrm>
                <a:off x="5626000" y="2012275"/>
                <a:ext cx="734325" cy="767325"/>
              </a:xfrm>
              <a:custGeom>
                <a:avLst/>
                <a:gdLst/>
                <a:ahLst/>
                <a:cxnLst/>
                <a:rect l="l" t="t" r="r" b="b"/>
                <a:pathLst>
                  <a:path w="29373" h="30693" extrusionOk="0">
                    <a:moveTo>
                      <a:pt x="28861" y="1"/>
                    </a:moveTo>
                    <a:cubicBezTo>
                      <a:pt x="28789" y="25"/>
                      <a:pt x="28706" y="48"/>
                      <a:pt x="28635" y="72"/>
                    </a:cubicBezTo>
                    <a:cubicBezTo>
                      <a:pt x="22229" y="1977"/>
                      <a:pt x="17288" y="4144"/>
                      <a:pt x="13490" y="6430"/>
                    </a:cubicBezTo>
                    <a:cubicBezTo>
                      <a:pt x="13276" y="6561"/>
                      <a:pt x="13073" y="6692"/>
                      <a:pt x="12871" y="6823"/>
                    </a:cubicBezTo>
                    <a:cubicBezTo>
                      <a:pt x="8632" y="9478"/>
                      <a:pt x="5906" y="12276"/>
                      <a:pt x="4191" y="14979"/>
                    </a:cubicBezTo>
                    <a:cubicBezTo>
                      <a:pt x="4024" y="15241"/>
                      <a:pt x="3870" y="15503"/>
                      <a:pt x="3715" y="15765"/>
                    </a:cubicBezTo>
                    <a:cubicBezTo>
                      <a:pt x="0" y="22337"/>
                      <a:pt x="2119" y="28195"/>
                      <a:pt x="2869" y="29862"/>
                    </a:cubicBezTo>
                    <a:cubicBezTo>
                      <a:pt x="3000" y="30159"/>
                      <a:pt x="3096" y="30326"/>
                      <a:pt x="3096" y="30326"/>
                    </a:cubicBezTo>
                    <a:cubicBezTo>
                      <a:pt x="3096" y="30326"/>
                      <a:pt x="3179" y="30338"/>
                      <a:pt x="3334" y="30362"/>
                    </a:cubicBezTo>
                    <a:cubicBezTo>
                      <a:pt x="3936" y="30458"/>
                      <a:pt x="5640" y="30693"/>
                      <a:pt x="7873" y="30693"/>
                    </a:cubicBezTo>
                    <a:cubicBezTo>
                      <a:pt x="12833" y="30693"/>
                      <a:pt x="20404" y="29534"/>
                      <a:pt x="24336" y="23123"/>
                    </a:cubicBezTo>
                    <a:cubicBezTo>
                      <a:pt x="24432" y="22980"/>
                      <a:pt x="24515" y="22837"/>
                      <a:pt x="24598" y="22694"/>
                    </a:cubicBezTo>
                    <a:lnTo>
                      <a:pt x="24706" y="22492"/>
                    </a:lnTo>
                    <a:cubicBezTo>
                      <a:pt x="26372" y="19515"/>
                      <a:pt x="27420" y="16419"/>
                      <a:pt x="28075" y="13514"/>
                    </a:cubicBezTo>
                    <a:cubicBezTo>
                      <a:pt x="28123" y="13288"/>
                      <a:pt x="28170" y="13062"/>
                      <a:pt x="28218" y="12848"/>
                    </a:cubicBezTo>
                    <a:cubicBezTo>
                      <a:pt x="29373" y="7287"/>
                      <a:pt x="29111" y="2513"/>
                      <a:pt x="28944" y="739"/>
                    </a:cubicBezTo>
                    <a:cubicBezTo>
                      <a:pt x="28897" y="263"/>
                      <a:pt x="28861" y="1"/>
                      <a:pt x="28861" y="1"/>
                    </a:cubicBezTo>
                    <a:close/>
                  </a:path>
                </a:pathLst>
              </a:custGeom>
              <a:solidFill>
                <a:srgbClr val="59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9"/>
              <p:cNvSpPr/>
              <p:nvPr/>
            </p:nvSpPr>
            <p:spPr>
              <a:xfrm>
                <a:off x="5697725" y="2012275"/>
                <a:ext cx="651900" cy="759050"/>
              </a:xfrm>
              <a:custGeom>
                <a:avLst/>
                <a:gdLst/>
                <a:ahLst/>
                <a:cxnLst/>
                <a:rect l="l" t="t" r="r" b="b"/>
                <a:pathLst>
                  <a:path w="26076" h="30362" extrusionOk="0">
                    <a:moveTo>
                      <a:pt x="25992" y="1"/>
                    </a:moveTo>
                    <a:cubicBezTo>
                      <a:pt x="25920" y="25"/>
                      <a:pt x="25837" y="48"/>
                      <a:pt x="25766" y="72"/>
                    </a:cubicBezTo>
                    <a:cubicBezTo>
                      <a:pt x="22801" y="3299"/>
                      <a:pt x="17360" y="9264"/>
                      <a:pt x="11990" y="15396"/>
                    </a:cubicBezTo>
                    <a:cubicBezTo>
                      <a:pt x="11800" y="15622"/>
                      <a:pt x="11609" y="15836"/>
                      <a:pt x="11407" y="16062"/>
                    </a:cubicBezTo>
                    <a:cubicBezTo>
                      <a:pt x="8871" y="18979"/>
                      <a:pt x="6358" y="21908"/>
                      <a:pt x="4168" y="24587"/>
                    </a:cubicBezTo>
                    <a:cubicBezTo>
                      <a:pt x="3989" y="24801"/>
                      <a:pt x="3810" y="25004"/>
                      <a:pt x="3644" y="25218"/>
                    </a:cubicBezTo>
                    <a:cubicBezTo>
                      <a:pt x="2263" y="26909"/>
                      <a:pt x="1024" y="28469"/>
                      <a:pt x="0" y="29862"/>
                    </a:cubicBezTo>
                    <a:cubicBezTo>
                      <a:pt x="131" y="30159"/>
                      <a:pt x="227" y="30326"/>
                      <a:pt x="227" y="30326"/>
                    </a:cubicBezTo>
                    <a:cubicBezTo>
                      <a:pt x="227" y="30326"/>
                      <a:pt x="310" y="30338"/>
                      <a:pt x="465" y="30362"/>
                    </a:cubicBezTo>
                    <a:cubicBezTo>
                      <a:pt x="2394" y="27766"/>
                      <a:pt x="5096" y="24468"/>
                      <a:pt x="8049" y="20991"/>
                    </a:cubicBezTo>
                    <a:cubicBezTo>
                      <a:pt x="8228" y="20789"/>
                      <a:pt x="8394" y="20587"/>
                      <a:pt x="8573" y="20384"/>
                    </a:cubicBezTo>
                    <a:cubicBezTo>
                      <a:pt x="10657" y="17943"/>
                      <a:pt x="12871" y="15407"/>
                      <a:pt x="15026" y="12979"/>
                    </a:cubicBezTo>
                    <a:cubicBezTo>
                      <a:pt x="15217" y="12752"/>
                      <a:pt x="15407" y="12538"/>
                      <a:pt x="15598" y="12324"/>
                    </a:cubicBezTo>
                    <a:cubicBezTo>
                      <a:pt x="19765" y="7645"/>
                      <a:pt x="23658" y="3358"/>
                      <a:pt x="26075" y="739"/>
                    </a:cubicBezTo>
                    <a:cubicBezTo>
                      <a:pt x="26028" y="263"/>
                      <a:pt x="25992" y="1"/>
                      <a:pt x="25992" y="1"/>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9"/>
              <p:cNvSpPr/>
              <p:nvPr/>
            </p:nvSpPr>
            <p:spPr>
              <a:xfrm>
                <a:off x="6069200" y="2319475"/>
                <a:ext cx="262250" cy="30675"/>
              </a:xfrm>
              <a:custGeom>
                <a:avLst/>
                <a:gdLst/>
                <a:ahLst/>
                <a:cxnLst/>
                <a:rect l="l" t="t" r="r" b="b"/>
                <a:pathLst>
                  <a:path w="10490" h="1227" extrusionOk="0">
                    <a:moveTo>
                      <a:pt x="36" y="0"/>
                    </a:moveTo>
                    <a:lnTo>
                      <a:pt x="0" y="679"/>
                    </a:lnTo>
                    <a:lnTo>
                      <a:pt x="167" y="691"/>
                    </a:lnTo>
                    <a:lnTo>
                      <a:pt x="10347" y="1226"/>
                    </a:lnTo>
                    <a:cubicBezTo>
                      <a:pt x="10395" y="1000"/>
                      <a:pt x="10442" y="774"/>
                      <a:pt x="10490" y="560"/>
                    </a:cubicBezTo>
                    <a:lnTo>
                      <a:pt x="751" y="36"/>
                    </a:lnTo>
                    <a:lnTo>
                      <a:pt x="36" y="0"/>
                    </a:ln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9"/>
              <p:cNvSpPr/>
              <p:nvPr/>
            </p:nvSpPr>
            <p:spPr>
              <a:xfrm>
                <a:off x="5947750" y="2173025"/>
                <a:ext cx="52725" cy="244700"/>
              </a:xfrm>
              <a:custGeom>
                <a:avLst/>
                <a:gdLst/>
                <a:ahLst/>
                <a:cxnLst/>
                <a:rect l="l" t="t" r="r" b="b"/>
                <a:pathLst>
                  <a:path w="2109" h="9788" extrusionOk="0">
                    <a:moveTo>
                      <a:pt x="620" y="0"/>
                    </a:moveTo>
                    <a:cubicBezTo>
                      <a:pt x="406" y="131"/>
                      <a:pt x="203" y="262"/>
                      <a:pt x="1" y="393"/>
                    </a:cubicBezTo>
                    <a:lnTo>
                      <a:pt x="1406" y="9632"/>
                    </a:lnTo>
                    <a:lnTo>
                      <a:pt x="1429" y="9787"/>
                    </a:lnTo>
                    <a:lnTo>
                      <a:pt x="2108" y="9680"/>
                    </a:lnTo>
                    <a:lnTo>
                      <a:pt x="1989" y="8966"/>
                    </a:lnTo>
                    <a:lnTo>
                      <a:pt x="620" y="0"/>
                    </a:ln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9"/>
              <p:cNvSpPr/>
              <p:nvPr/>
            </p:nvSpPr>
            <p:spPr>
              <a:xfrm>
                <a:off x="5894175" y="2519475"/>
                <a:ext cx="349475" cy="70875"/>
              </a:xfrm>
              <a:custGeom>
                <a:avLst/>
                <a:gdLst/>
                <a:ahLst/>
                <a:cxnLst/>
                <a:rect l="l" t="t" r="r" b="b"/>
                <a:pathLst>
                  <a:path w="13979" h="2835" extrusionOk="0">
                    <a:moveTo>
                      <a:pt x="108" y="1"/>
                    </a:moveTo>
                    <a:lnTo>
                      <a:pt x="1" y="680"/>
                    </a:lnTo>
                    <a:lnTo>
                      <a:pt x="191" y="703"/>
                    </a:lnTo>
                    <a:lnTo>
                      <a:pt x="13609" y="2835"/>
                    </a:lnTo>
                    <a:cubicBezTo>
                      <a:pt x="13705" y="2692"/>
                      <a:pt x="13788" y="2549"/>
                      <a:pt x="13871" y="2406"/>
                    </a:cubicBezTo>
                    <a:lnTo>
                      <a:pt x="13979" y="2204"/>
                    </a:lnTo>
                    <a:lnTo>
                      <a:pt x="715" y="96"/>
                    </a:lnTo>
                    <a:lnTo>
                      <a:pt x="108" y="1"/>
                    </a:ln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9"/>
              <p:cNvSpPr/>
              <p:nvPr/>
            </p:nvSpPr>
            <p:spPr>
              <a:xfrm>
                <a:off x="5718850" y="2386725"/>
                <a:ext cx="86650" cy="257800"/>
              </a:xfrm>
              <a:custGeom>
                <a:avLst/>
                <a:gdLst/>
                <a:ahLst/>
                <a:cxnLst/>
                <a:rect l="l" t="t" r="r" b="b"/>
                <a:pathLst>
                  <a:path w="3466" h="10312" extrusionOk="0">
                    <a:moveTo>
                      <a:pt x="477" y="1"/>
                    </a:moveTo>
                    <a:cubicBezTo>
                      <a:pt x="310" y="263"/>
                      <a:pt x="156" y="525"/>
                      <a:pt x="1" y="787"/>
                    </a:cubicBezTo>
                    <a:lnTo>
                      <a:pt x="2799" y="10240"/>
                    </a:lnTo>
                    <a:lnTo>
                      <a:pt x="2823" y="10312"/>
                    </a:lnTo>
                    <a:lnTo>
                      <a:pt x="3466" y="10109"/>
                    </a:lnTo>
                    <a:lnTo>
                      <a:pt x="3323" y="9609"/>
                    </a:lnTo>
                    <a:lnTo>
                      <a:pt x="477" y="1"/>
                    </a:ln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9"/>
              <p:cNvSpPr/>
              <p:nvPr/>
            </p:nvSpPr>
            <p:spPr>
              <a:xfrm>
                <a:off x="4749700" y="1904450"/>
                <a:ext cx="303025" cy="585900"/>
              </a:xfrm>
              <a:custGeom>
                <a:avLst/>
                <a:gdLst/>
                <a:ahLst/>
                <a:cxnLst/>
                <a:rect l="l" t="t" r="r" b="b"/>
                <a:pathLst>
                  <a:path w="12121" h="23436" extrusionOk="0">
                    <a:moveTo>
                      <a:pt x="789" y="1"/>
                    </a:moveTo>
                    <a:cubicBezTo>
                      <a:pt x="617" y="1"/>
                      <a:pt x="473" y="125"/>
                      <a:pt x="441" y="289"/>
                    </a:cubicBezTo>
                    <a:cubicBezTo>
                      <a:pt x="0" y="3099"/>
                      <a:pt x="1143" y="6921"/>
                      <a:pt x="3810" y="11648"/>
                    </a:cubicBezTo>
                    <a:cubicBezTo>
                      <a:pt x="5775" y="15113"/>
                      <a:pt x="8561" y="19077"/>
                      <a:pt x="12121" y="23435"/>
                    </a:cubicBezTo>
                    <a:lnTo>
                      <a:pt x="12121" y="22364"/>
                    </a:lnTo>
                    <a:cubicBezTo>
                      <a:pt x="4203" y="12505"/>
                      <a:pt x="405" y="4945"/>
                      <a:pt x="1119" y="397"/>
                    </a:cubicBezTo>
                    <a:cubicBezTo>
                      <a:pt x="1143" y="218"/>
                      <a:pt x="1012" y="39"/>
                      <a:pt x="833" y="4"/>
                    </a:cubicBezTo>
                    <a:cubicBezTo>
                      <a:pt x="818" y="2"/>
                      <a:pt x="803" y="1"/>
                      <a:pt x="789" y="1"/>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9"/>
              <p:cNvSpPr/>
              <p:nvPr/>
            </p:nvSpPr>
            <p:spPr>
              <a:xfrm>
                <a:off x="4667825" y="2015175"/>
                <a:ext cx="126250" cy="78525"/>
              </a:xfrm>
              <a:custGeom>
                <a:avLst/>
                <a:gdLst/>
                <a:ahLst/>
                <a:cxnLst/>
                <a:rect l="l" t="t" r="r" b="b"/>
                <a:pathLst>
                  <a:path w="5050" h="3141" extrusionOk="0">
                    <a:moveTo>
                      <a:pt x="1755" y="1"/>
                    </a:moveTo>
                    <a:cubicBezTo>
                      <a:pt x="791" y="1"/>
                      <a:pt x="1" y="290"/>
                      <a:pt x="1" y="290"/>
                    </a:cubicBezTo>
                    <a:cubicBezTo>
                      <a:pt x="1533" y="2624"/>
                      <a:pt x="2924" y="3141"/>
                      <a:pt x="3856" y="3141"/>
                    </a:cubicBezTo>
                    <a:cubicBezTo>
                      <a:pt x="4598" y="3141"/>
                      <a:pt x="5049" y="2814"/>
                      <a:pt x="5049" y="2814"/>
                    </a:cubicBezTo>
                    <a:cubicBezTo>
                      <a:pt x="4589" y="500"/>
                      <a:pt x="3022" y="1"/>
                      <a:pt x="1755" y="1"/>
                    </a:cubicBezTo>
                    <a:close/>
                  </a:path>
                </a:pathLst>
              </a:custGeom>
              <a:solidFill>
                <a:srgbClr val="59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9"/>
              <p:cNvSpPr/>
              <p:nvPr/>
            </p:nvSpPr>
            <p:spPr>
              <a:xfrm>
                <a:off x="4782425" y="2010800"/>
                <a:ext cx="143800" cy="130400"/>
              </a:xfrm>
              <a:custGeom>
                <a:avLst/>
                <a:gdLst/>
                <a:ahLst/>
                <a:cxnLst/>
                <a:rect l="l" t="t" r="r" b="b"/>
                <a:pathLst>
                  <a:path w="5752" h="5216" extrusionOk="0">
                    <a:moveTo>
                      <a:pt x="3989" y="0"/>
                    </a:moveTo>
                    <a:lnTo>
                      <a:pt x="3989" y="0"/>
                    </a:lnTo>
                    <a:cubicBezTo>
                      <a:pt x="1" y="3001"/>
                      <a:pt x="1775" y="5215"/>
                      <a:pt x="1775" y="5215"/>
                    </a:cubicBezTo>
                    <a:cubicBezTo>
                      <a:pt x="5751" y="4167"/>
                      <a:pt x="3989" y="0"/>
                      <a:pt x="3989" y="0"/>
                    </a:cubicBezTo>
                    <a:close/>
                  </a:path>
                </a:pathLst>
              </a:custGeom>
              <a:solidFill>
                <a:srgbClr val="59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9"/>
              <p:cNvSpPr/>
              <p:nvPr/>
            </p:nvSpPr>
            <p:spPr>
              <a:xfrm>
                <a:off x="4708325" y="1824750"/>
                <a:ext cx="145275" cy="141725"/>
              </a:xfrm>
              <a:custGeom>
                <a:avLst/>
                <a:gdLst/>
                <a:ahLst/>
                <a:cxnLst/>
                <a:rect l="l" t="t" r="r" b="b"/>
                <a:pathLst>
                  <a:path w="5811" h="5669" extrusionOk="0">
                    <a:moveTo>
                      <a:pt x="2762" y="1"/>
                    </a:moveTo>
                    <a:lnTo>
                      <a:pt x="2762" y="1"/>
                    </a:lnTo>
                    <a:cubicBezTo>
                      <a:pt x="0" y="4180"/>
                      <a:pt x="2405" y="5668"/>
                      <a:pt x="2405" y="5668"/>
                    </a:cubicBezTo>
                    <a:cubicBezTo>
                      <a:pt x="5810" y="3347"/>
                      <a:pt x="2763" y="1"/>
                      <a:pt x="2762" y="1"/>
                    </a:cubicBezTo>
                    <a:close/>
                  </a:path>
                </a:pathLst>
              </a:custGeom>
              <a:solidFill>
                <a:srgbClr val="59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9"/>
              <p:cNvSpPr/>
              <p:nvPr/>
            </p:nvSpPr>
            <p:spPr>
              <a:xfrm>
                <a:off x="4749100" y="2211400"/>
                <a:ext cx="139925" cy="66100"/>
              </a:xfrm>
              <a:custGeom>
                <a:avLst/>
                <a:gdLst/>
                <a:ahLst/>
                <a:cxnLst/>
                <a:rect l="l" t="t" r="r" b="b"/>
                <a:pathLst>
                  <a:path w="5597" h="2644" extrusionOk="0">
                    <a:moveTo>
                      <a:pt x="2859" y="0"/>
                    </a:moveTo>
                    <a:cubicBezTo>
                      <a:pt x="1336" y="0"/>
                      <a:pt x="0" y="1120"/>
                      <a:pt x="0" y="1120"/>
                    </a:cubicBezTo>
                    <a:cubicBezTo>
                      <a:pt x="1556" y="2287"/>
                      <a:pt x="2748" y="2644"/>
                      <a:pt x="3624" y="2644"/>
                    </a:cubicBezTo>
                    <a:cubicBezTo>
                      <a:pt x="5000" y="2644"/>
                      <a:pt x="5596" y="1763"/>
                      <a:pt x="5596" y="1763"/>
                    </a:cubicBezTo>
                    <a:cubicBezTo>
                      <a:pt x="4788" y="418"/>
                      <a:pt x="3788" y="0"/>
                      <a:pt x="2859" y="0"/>
                    </a:cubicBezTo>
                    <a:close/>
                  </a:path>
                </a:pathLst>
              </a:custGeom>
              <a:solidFill>
                <a:srgbClr val="59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9"/>
              <p:cNvSpPr/>
              <p:nvPr/>
            </p:nvSpPr>
            <p:spPr>
              <a:xfrm>
                <a:off x="4877675" y="2169150"/>
                <a:ext cx="146775" cy="138425"/>
              </a:xfrm>
              <a:custGeom>
                <a:avLst/>
                <a:gdLst/>
                <a:ahLst/>
                <a:cxnLst/>
                <a:rect l="l" t="t" r="r" b="b"/>
                <a:pathLst>
                  <a:path w="5871" h="5537" extrusionOk="0">
                    <a:moveTo>
                      <a:pt x="3418" y="0"/>
                    </a:moveTo>
                    <a:lnTo>
                      <a:pt x="3418" y="0"/>
                    </a:lnTo>
                    <a:cubicBezTo>
                      <a:pt x="1" y="3656"/>
                      <a:pt x="2132" y="5537"/>
                      <a:pt x="2132" y="5537"/>
                    </a:cubicBezTo>
                    <a:cubicBezTo>
                      <a:pt x="5870" y="3810"/>
                      <a:pt x="3418" y="1"/>
                      <a:pt x="3418" y="0"/>
                    </a:cubicBezTo>
                    <a:close/>
                  </a:path>
                </a:pathLst>
              </a:custGeom>
              <a:solidFill>
                <a:srgbClr val="59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9"/>
              <p:cNvSpPr/>
              <p:nvPr/>
            </p:nvSpPr>
            <p:spPr>
              <a:xfrm>
                <a:off x="4841075" y="2341125"/>
                <a:ext cx="140225" cy="65775"/>
              </a:xfrm>
              <a:custGeom>
                <a:avLst/>
                <a:gdLst/>
                <a:ahLst/>
                <a:cxnLst/>
                <a:rect l="l" t="t" r="r" b="b"/>
                <a:pathLst>
                  <a:path w="5609" h="2631" extrusionOk="0">
                    <a:moveTo>
                      <a:pt x="2888" y="1"/>
                    </a:moveTo>
                    <a:cubicBezTo>
                      <a:pt x="1343" y="1"/>
                      <a:pt x="0" y="1170"/>
                      <a:pt x="0" y="1170"/>
                    </a:cubicBezTo>
                    <a:cubicBezTo>
                      <a:pt x="1542" y="2285"/>
                      <a:pt x="2723" y="2631"/>
                      <a:pt x="3594" y="2631"/>
                    </a:cubicBezTo>
                    <a:cubicBezTo>
                      <a:pt x="5010" y="2631"/>
                      <a:pt x="5608" y="1718"/>
                      <a:pt x="5608" y="1718"/>
                    </a:cubicBezTo>
                    <a:cubicBezTo>
                      <a:pt x="4789" y="411"/>
                      <a:pt x="3803" y="1"/>
                      <a:pt x="2888" y="1"/>
                    </a:cubicBezTo>
                    <a:close/>
                  </a:path>
                </a:pathLst>
              </a:custGeom>
              <a:solidFill>
                <a:srgbClr val="59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9"/>
              <p:cNvSpPr/>
              <p:nvPr/>
            </p:nvSpPr>
            <p:spPr>
              <a:xfrm>
                <a:off x="5915025" y="2586675"/>
                <a:ext cx="559300" cy="332875"/>
              </a:xfrm>
              <a:custGeom>
                <a:avLst/>
                <a:gdLst/>
                <a:ahLst/>
                <a:cxnLst/>
                <a:rect l="l" t="t" r="r" b="b"/>
                <a:pathLst>
                  <a:path w="22372" h="13315" extrusionOk="0">
                    <a:moveTo>
                      <a:pt x="21988" y="0"/>
                    </a:moveTo>
                    <a:cubicBezTo>
                      <a:pt x="21859" y="0"/>
                      <a:pt x="21734" y="74"/>
                      <a:pt x="21681" y="206"/>
                    </a:cubicBezTo>
                    <a:cubicBezTo>
                      <a:pt x="19776" y="4421"/>
                      <a:pt x="12406" y="8660"/>
                      <a:pt x="274" y="12505"/>
                    </a:cubicBezTo>
                    <a:lnTo>
                      <a:pt x="0" y="13315"/>
                    </a:lnTo>
                    <a:cubicBezTo>
                      <a:pt x="5310" y="11648"/>
                      <a:pt x="9775" y="9898"/>
                      <a:pt x="13287" y="8100"/>
                    </a:cubicBezTo>
                    <a:cubicBezTo>
                      <a:pt x="18098" y="5635"/>
                      <a:pt x="21122" y="3076"/>
                      <a:pt x="22289" y="480"/>
                    </a:cubicBezTo>
                    <a:cubicBezTo>
                      <a:pt x="22372" y="313"/>
                      <a:pt x="22300" y="111"/>
                      <a:pt x="22122" y="28"/>
                    </a:cubicBezTo>
                    <a:cubicBezTo>
                      <a:pt x="22079" y="9"/>
                      <a:pt x="22033" y="0"/>
                      <a:pt x="21988" y="0"/>
                    </a:cubicBez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9"/>
              <p:cNvSpPr/>
              <p:nvPr/>
            </p:nvSpPr>
            <p:spPr>
              <a:xfrm>
                <a:off x="6349900" y="2696500"/>
                <a:ext cx="139625" cy="64300"/>
              </a:xfrm>
              <a:custGeom>
                <a:avLst/>
                <a:gdLst/>
                <a:ahLst/>
                <a:cxnLst/>
                <a:rect l="l" t="t" r="r" b="b"/>
                <a:pathLst>
                  <a:path w="5585" h="2572" extrusionOk="0">
                    <a:moveTo>
                      <a:pt x="2386" y="0"/>
                    </a:moveTo>
                    <a:cubicBezTo>
                      <a:pt x="1647" y="0"/>
                      <a:pt x="832" y="302"/>
                      <a:pt x="0" y="1147"/>
                    </a:cubicBezTo>
                    <a:cubicBezTo>
                      <a:pt x="0" y="1147"/>
                      <a:pt x="534" y="2572"/>
                      <a:pt x="2611" y="2572"/>
                    </a:cubicBezTo>
                    <a:cubicBezTo>
                      <a:pt x="3376" y="2572"/>
                      <a:pt x="4350" y="2378"/>
                      <a:pt x="5584" y="1850"/>
                    </a:cubicBezTo>
                    <a:cubicBezTo>
                      <a:pt x="5584" y="1850"/>
                      <a:pt x="4218" y="0"/>
                      <a:pt x="2386" y="0"/>
                    </a:cubicBezTo>
                    <a:close/>
                  </a:path>
                </a:pathLst>
              </a:custGeom>
              <a:solidFill>
                <a:srgbClr val="59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9"/>
              <p:cNvSpPr/>
              <p:nvPr/>
            </p:nvSpPr>
            <p:spPr>
              <a:xfrm>
                <a:off x="6223375" y="2614150"/>
                <a:ext cx="136075" cy="139625"/>
              </a:xfrm>
              <a:custGeom>
                <a:avLst/>
                <a:gdLst/>
                <a:ahLst/>
                <a:cxnLst/>
                <a:rect l="l" t="t" r="r" b="b"/>
                <a:pathLst>
                  <a:path w="5443" h="5585" extrusionOk="0">
                    <a:moveTo>
                      <a:pt x="3751" y="0"/>
                    </a:moveTo>
                    <a:cubicBezTo>
                      <a:pt x="3751" y="0"/>
                      <a:pt x="1" y="2501"/>
                      <a:pt x="2751" y="5584"/>
                    </a:cubicBezTo>
                    <a:cubicBezTo>
                      <a:pt x="2751" y="5584"/>
                      <a:pt x="5442" y="4715"/>
                      <a:pt x="3751" y="0"/>
                    </a:cubicBezTo>
                    <a:close/>
                  </a:path>
                </a:pathLst>
              </a:custGeom>
              <a:solidFill>
                <a:srgbClr val="59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9"/>
              <p:cNvSpPr/>
              <p:nvPr/>
            </p:nvSpPr>
            <p:spPr>
              <a:xfrm>
                <a:off x="6396625" y="2516800"/>
                <a:ext cx="110125" cy="123550"/>
              </a:xfrm>
              <a:custGeom>
                <a:avLst/>
                <a:gdLst/>
                <a:ahLst/>
                <a:cxnLst/>
                <a:rect l="l" t="t" r="r" b="b"/>
                <a:pathLst>
                  <a:path w="4405" h="4942" extrusionOk="0">
                    <a:moveTo>
                      <a:pt x="4370" y="1"/>
                    </a:moveTo>
                    <a:lnTo>
                      <a:pt x="4370" y="1"/>
                    </a:lnTo>
                    <a:cubicBezTo>
                      <a:pt x="4370" y="1"/>
                      <a:pt x="0" y="1108"/>
                      <a:pt x="1572" y="4942"/>
                    </a:cubicBezTo>
                    <a:cubicBezTo>
                      <a:pt x="1572" y="4942"/>
                      <a:pt x="1575" y="4942"/>
                      <a:pt x="1581" y="4942"/>
                    </a:cubicBezTo>
                    <a:cubicBezTo>
                      <a:pt x="1751" y="4942"/>
                      <a:pt x="4404" y="4864"/>
                      <a:pt x="4370" y="1"/>
                    </a:cubicBezTo>
                    <a:close/>
                  </a:path>
                </a:pathLst>
              </a:custGeom>
              <a:solidFill>
                <a:srgbClr val="59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9"/>
              <p:cNvSpPr/>
              <p:nvPr/>
            </p:nvSpPr>
            <p:spPr>
              <a:xfrm>
                <a:off x="6177850" y="2804000"/>
                <a:ext cx="125625" cy="75325"/>
              </a:xfrm>
              <a:custGeom>
                <a:avLst/>
                <a:gdLst/>
                <a:ahLst/>
                <a:cxnLst/>
                <a:rect l="l" t="t" r="r" b="b"/>
                <a:pathLst>
                  <a:path w="5025" h="3013" extrusionOk="0">
                    <a:moveTo>
                      <a:pt x="1696" y="0"/>
                    </a:moveTo>
                    <a:cubicBezTo>
                      <a:pt x="1197" y="0"/>
                      <a:pt x="633" y="127"/>
                      <a:pt x="0" y="431"/>
                    </a:cubicBezTo>
                    <a:cubicBezTo>
                      <a:pt x="0" y="431"/>
                      <a:pt x="43" y="3013"/>
                      <a:pt x="4321" y="3013"/>
                    </a:cubicBezTo>
                    <a:cubicBezTo>
                      <a:pt x="4544" y="3013"/>
                      <a:pt x="4778" y="3006"/>
                      <a:pt x="5025" y="2991"/>
                    </a:cubicBezTo>
                    <a:cubicBezTo>
                      <a:pt x="5025" y="2991"/>
                      <a:pt x="4123" y="0"/>
                      <a:pt x="1696" y="0"/>
                    </a:cubicBezTo>
                    <a:close/>
                  </a:path>
                </a:pathLst>
              </a:custGeom>
              <a:solidFill>
                <a:srgbClr val="59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9"/>
              <p:cNvSpPr/>
              <p:nvPr/>
            </p:nvSpPr>
            <p:spPr>
              <a:xfrm>
                <a:off x="6059975" y="2701350"/>
                <a:ext cx="124750" cy="133375"/>
              </a:xfrm>
              <a:custGeom>
                <a:avLst/>
                <a:gdLst/>
                <a:ahLst/>
                <a:cxnLst/>
                <a:rect l="l" t="t" r="r" b="b"/>
                <a:pathLst>
                  <a:path w="4990" h="5335" extrusionOk="0">
                    <a:moveTo>
                      <a:pt x="4132" y="1"/>
                    </a:moveTo>
                    <a:cubicBezTo>
                      <a:pt x="4131" y="1"/>
                      <a:pt x="0" y="1822"/>
                      <a:pt x="2179" y="5335"/>
                    </a:cubicBezTo>
                    <a:cubicBezTo>
                      <a:pt x="2179" y="5335"/>
                      <a:pt x="4989" y="4954"/>
                      <a:pt x="4132" y="1"/>
                    </a:cubicBezTo>
                    <a:close/>
                  </a:path>
                </a:pathLst>
              </a:custGeom>
              <a:solidFill>
                <a:srgbClr val="59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9"/>
              <p:cNvSpPr/>
              <p:nvPr/>
            </p:nvSpPr>
            <p:spPr>
              <a:xfrm>
                <a:off x="6030800" y="2860875"/>
                <a:ext cx="124450" cy="76775"/>
              </a:xfrm>
              <a:custGeom>
                <a:avLst/>
                <a:gdLst/>
                <a:ahLst/>
                <a:cxnLst/>
                <a:rect l="l" t="t" r="r" b="b"/>
                <a:pathLst>
                  <a:path w="4978" h="3071" extrusionOk="0">
                    <a:moveTo>
                      <a:pt x="1639" y="1"/>
                    </a:moveTo>
                    <a:cubicBezTo>
                      <a:pt x="1157" y="1"/>
                      <a:pt x="612" y="117"/>
                      <a:pt x="1" y="394"/>
                    </a:cubicBezTo>
                    <a:cubicBezTo>
                      <a:pt x="1" y="394"/>
                      <a:pt x="1" y="3070"/>
                      <a:pt x="4511" y="3070"/>
                    </a:cubicBezTo>
                    <a:cubicBezTo>
                      <a:pt x="4661" y="3070"/>
                      <a:pt x="4817" y="3067"/>
                      <a:pt x="4977" y="3061"/>
                    </a:cubicBezTo>
                    <a:cubicBezTo>
                      <a:pt x="4977" y="3061"/>
                      <a:pt x="4118" y="1"/>
                      <a:pt x="1639" y="1"/>
                    </a:cubicBezTo>
                    <a:close/>
                  </a:path>
                </a:pathLst>
              </a:custGeom>
              <a:solidFill>
                <a:srgbClr val="59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9"/>
              <p:cNvSpPr/>
              <p:nvPr/>
            </p:nvSpPr>
            <p:spPr>
              <a:xfrm>
                <a:off x="4388625" y="4329825"/>
                <a:ext cx="1753525" cy="111650"/>
              </a:xfrm>
              <a:custGeom>
                <a:avLst/>
                <a:gdLst/>
                <a:ahLst/>
                <a:cxnLst/>
                <a:rect l="l" t="t" r="r" b="b"/>
                <a:pathLst>
                  <a:path w="70141" h="4466" extrusionOk="0">
                    <a:moveTo>
                      <a:pt x="35065" y="1"/>
                    </a:moveTo>
                    <a:cubicBezTo>
                      <a:pt x="15705" y="1"/>
                      <a:pt x="1" y="1001"/>
                      <a:pt x="1" y="2239"/>
                    </a:cubicBezTo>
                    <a:cubicBezTo>
                      <a:pt x="1" y="3465"/>
                      <a:pt x="15705" y="4465"/>
                      <a:pt x="35065" y="4465"/>
                    </a:cubicBezTo>
                    <a:cubicBezTo>
                      <a:pt x="54436" y="4465"/>
                      <a:pt x="70140" y="3465"/>
                      <a:pt x="70140" y="2239"/>
                    </a:cubicBezTo>
                    <a:cubicBezTo>
                      <a:pt x="70140" y="1001"/>
                      <a:pt x="54436" y="1"/>
                      <a:pt x="350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9"/>
              <p:cNvSpPr/>
              <p:nvPr/>
            </p:nvSpPr>
            <p:spPr>
              <a:xfrm>
                <a:off x="5546525" y="2596875"/>
                <a:ext cx="493525" cy="1788950"/>
              </a:xfrm>
              <a:custGeom>
                <a:avLst/>
                <a:gdLst/>
                <a:ahLst/>
                <a:cxnLst/>
                <a:rect l="l" t="t" r="r" b="b"/>
                <a:pathLst>
                  <a:path w="19741" h="71558" extrusionOk="0">
                    <a:moveTo>
                      <a:pt x="0" y="1"/>
                    </a:moveTo>
                    <a:lnTo>
                      <a:pt x="0" y="71557"/>
                    </a:lnTo>
                    <a:lnTo>
                      <a:pt x="8573" y="71557"/>
                    </a:lnTo>
                    <a:cubicBezTo>
                      <a:pt x="11013" y="71557"/>
                      <a:pt x="13061" y="69676"/>
                      <a:pt x="13299" y="67199"/>
                    </a:cubicBezTo>
                    <a:lnTo>
                      <a:pt x="19741" y="1"/>
                    </a:lnTo>
                    <a:close/>
                  </a:path>
                </a:pathLst>
              </a:custGeom>
              <a:solidFill>
                <a:srgbClr val="002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9"/>
              <p:cNvSpPr/>
              <p:nvPr/>
            </p:nvSpPr>
            <p:spPr>
              <a:xfrm>
                <a:off x="4410350" y="2451325"/>
                <a:ext cx="1710675" cy="145575"/>
              </a:xfrm>
              <a:custGeom>
                <a:avLst/>
                <a:gdLst/>
                <a:ahLst/>
                <a:cxnLst/>
                <a:rect l="l" t="t" r="r" b="b"/>
                <a:pathLst>
                  <a:path w="68427" h="5823" extrusionOk="0">
                    <a:moveTo>
                      <a:pt x="1311" y="0"/>
                    </a:moveTo>
                    <a:cubicBezTo>
                      <a:pt x="584" y="0"/>
                      <a:pt x="1" y="584"/>
                      <a:pt x="1" y="1310"/>
                    </a:cubicBezTo>
                    <a:lnTo>
                      <a:pt x="1" y="4525"/>
                    </a:lnTo>
                    <a:cubicBezTo>
                      <a:pt x="1" y="5239"/>
                      <a:pt x="584" y="5823"/>
                      <a:pt x="1311" y="5823"/>
                    </a:cubicBezTo>
                    <a:lnTo>
                      <a:pt x="67116" y="5823"/>
                    </a:lnTo>
                    <a:cubicBezTo>
                      <a:pt x="67843" y="5823"/>
                      <a:pt x="68426" y="5239"/>
                      <a:pt x="68426" y="4525"/>
                    </a:cubicBezTo>
                    <a:lnTo>
                      <a:pt x="68426" y="1310"/>
                    </a:lnTo>
                    <a:cubicBezTo>
                      <a:pt x="68426" y="584"/>
                      <a:pt x="67843" y="0"/>
                      <a:pt x="67116" y="0"/>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9"/>
              <p:cNvSpPr/>
              <p:nvPr/>
            </p:nvSpPr>
            <p:spPr>
              <a:xfrm>
                <a:off x="4481200" y="2596875"/>
                <a:ext cx="1387400" cy="1788950"/>
              </a:xfrm>
              <a:custGeom>
                <a:avLst/>
                <a:gdLst/>
                <a:ahLst/>
                <a:cxnLst/>
                <a:rect l="l" t="t" r="r" b="b"/>
                <a:pathLst>
                  <a:path w="55496" h="71558" extrusionOk="0">
                    <a:moveTo>
                      <a:pt x="1" y="1"/>
                    </a:moveTo>
                    <a:lnTo>
                      <a:pt x="536" y="6097"/>
                    </a:lnTo>
                    <a:lnTo>
                      <a:pt x="5966" y="67152"/>
                    </a:lnTo>
                    <a:cubicBezTo>
                      <a:pt x="6192" y="69640"/>
                      <a:pt x="8275" y="71557"/>
                      <a:pt x="10788" y="71557"/>
                    </a:cubicBezTo>
                    <a:lnTo>
                      <a:pt x="49138" y="71557"/>
                    </a:lnTo>
                    <a:lnTo>
                      <a:pt x="55341" y="1822"/>
                    </a:lnTo>
                    <a:lnTo>
                      <a:pt x="55496" y="1"/>
                    </a:ln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9"/>
              <p:cNvSpPr/>
              <p:nvPr/>
            </p:nvSpPr>
            <p:spPr>
              <a:xfrm>
                <a:off x="4481200" y="2596875"/>
                <a:ext cx="1387400" cy="106300"/>
              </a:xfrm>
              <a:custGeom>
                <a:avLst/>
                <a:gdLst/>
                <a:ahLst/>
                <a:cxnLst/>
                <a:rect l="l" t="t" r="r" b="b"/>
                <a:pathLst>
                  <a:path w="55496" h="4252" extrusionOk="0">
                    <a:moveTo>
                      <a:pt x="1" y="1"/>
                    </a:moveTo>
                    <a:lnTo>
                      <a:pt x="405" y="4251"/>
                    </a:lnTo>
                    <a:lnTo>
                      <a:pt x="55246" y="2429"/>
                    </a:lnTo>
                    <a:lnTo>
                      <a:pt x="55496" y="1"/>
                    </a:lnTo>
                    <a:close/>
                  </a:path>
                </a:pathLst>
              </a:custGeom>
              <a:solidFill>
                <a:srgbClr val="002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9"/>
              <p:cNvSpPr/>
              <p:nvPr/>
            </p:nvSpPr>
            <p:spPr>
              <a:xfrm>
                <a:off x="5842075" y="4448000"/>
                <a:ext cx="745375" cy="91100"/>
              </a:xfrm>
              <a:custGeom>
                <a:avLst/>
                <a:gdLst/>
                <a:ahLst/>
                <a:cxnLst/>
                <a:rect l="l" t="t" r="r" b="b"/>
                <a:pathLst>
                  <a:path w="29815" h="3644" extrusionOk="0">
                    <a:moveTo>
                      <a:pt x="14731" y="0"/>
                    </a:moveTo>
                    <a:cubicBezTo>
                      <a:pt x="6585" y="0"/>
                      <a:pt x="1" y="817"/>
                      <a:pt x="1" y="1810"/>
                    </a:cubicBezTo>
                    <a:cubicBezTo>
                      <a:pt x="1" y="2810"/>
                      <a:pt x="6668" y="3632"/>
                      <a:pt x="14908" y="3644"/>
                    </a:cubicBezTo>
                    <a:cubicBezTo>
                      <a:pt x="23135" y="3644"/>
                      <a:pt x="29814" y="2834"/>
                      <a:pt x="29814" y="1822"/>
                    </a:cubicBezTo>
                    <a:cubicBezTo>
                      <a:pt x="29814" y="822"/>
                      <a:pt x="23135" y="0"/>
                      <a:pt x="14908" y="0"/>
                    </a:cubicBezTo>
                    <a:cubicBezTo>
                      <a:pt x="14849" y="0"/>
                      <a:pt x="14790" y="0"/>
                      <a:pt x="14731" y="0"/>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9"/>
              <p:cNvSpPr/>
              <p:nvPr/>
            </p:nvSpPr>
            <p:spPr>
              <a:xfrm>
                <a:off x="5943000" y="3218375"/>
                <a:ext cx="199750" cy="174150"/>
              </a:xfrm>
              <a:custGeom>
                <a:avLst/>
                <a:gdLst/>
                <a:ahLst/>
                <a:cxnLst/>
                <a:rect l="l" t="t" r="r" b="b"/>
                <a:pathLst>
                  <a:path w="7990" h="6966" extrusionOk="0">
                    <a:moveTo>
                      <a:pt x="7263" y="1"/>
                    </a:moveTo>
                    <a:cubicBezTo>
                      <a:pt x="7263" y="1"/>
                      <a:pt x="4167" y="3025"/>
                      <a:pt x="2739" y="4037"/>
                    </a:cubicBezTo>
                    <a:cubicBezTo>
                      <a:pt x="2739" y="4037"/>
                      <a:pt x="1858" y="3823"/>
                      <a:pt x="0" y="3299"/>
                    </a:cubicBezTo>
                    <a:lnTo>
                      <a:pt x="0" y="6073"/>
                    </a:lnTo>
                    <a:cubicBezTo>
                      <a:pt x="1191" y="6549"/>
                      <a:pt x="2381" y="6942"/>
                      <a:pt x="3143" y="6966"/>
                    </a:cubicBezTo>
                    <a:cubicBezTo>
                      <a:pt x="3143" y="6966"/>
                      <a:pt x="5906" y="5299"/>
                      <a:pt x="7989" y="3108"/>
                    </a:cubicBezTo>
                    <a:lnTo>
                      <a:pt x="7263" y="1"/>
                    </a:ln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9"/>
              <p:cNvSpPr/>
              <p:nvPr/>
            </p:nvSpPr>
            <p:spPr>
              <a:xfrm>
                <a:off x="6050150" y="3652950"/>
                <a:ext cx="181300" cy="794475"/>
              </a:xfrm>
              <a:custGeom>
                <a:avLst/>
                <a:gdLst/>
                <a:ahLst/>
                <a:cxnLst/>
                <a:rect l="l" t="t" r="r" b="b"/>
                <a:pathLst>
                  <a:path w="7252" h="31779" extrusionOk="0">
                    <a:moveTo>
                      <a:pt x="7251" y="1"/>
                    </a:moveTo>
                    <a:lnTo>
                      <a:pt x="1524" y="537"/>
                    </a:lnTo>
                    <a:lnTo>
                      <a:pt x="0" y="15491"/>
                    </a:lnTo>
                    <a:lnTo>
                      <a:pt x="1334" y="31779"/>
                    </a:lnTo>
                    <a:lnTo>
                      <a:pt x="3453" y="31779"/>
                    </a:lnTo>
                    <a:cubicBezTo>
                      <a:pt x="3965" y="26016"/>
                      <a:pt x="4775" y="20980"/>
                      <a:pt x="3810" y="17039"/>
                    </a:cubicBezTo>
                    <a:lnTo>
                      <a:pt x="7251" y="1"/>
                    </a:ln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9"/>
              <p:cNvSpPr/>
              <p:nvPr/>
            </p:nvSpPr>
            <p:spPr>
              <a:xfrm>
                <a:off x="5984675" y="4441450"/>
                <a:ext cx="156575" cy="57475"/>
              </a:xfrm>
              <a:custGeom>
                <a:avLst/>
                <a:gdLst/>
                <a:ahLst/>
                <a:cxnLst/>
                <a:rect l="l" t="t" r="r" b="b"/>
                <a:pathLst>
                  <a:path w="6263" h="2299" extrusionOk="0">
                    <a:moveTo>
                      <a:pt x="3941" y="0"/>
                    </a:moveTo>
                    <a:cubicBezTo>
                      <a:pt x="2786" y="810"/>
                      <a:pt x="1572" y="298"/>
                      <a:pt x="786" y="822"/>
                    </a:cubicBezTo>
                    <a:cubicBezTo>
                      <a:pt x="0" y="1334"/>
                      <a:pt x="24" y="2298"/>
                      <a:pt x="24" y="2298"/>
                    </a:cubicBezTo>
                    <a:lnTo>
                      <a:pt x="6227" y="2298"/>
                    </a:lnTo>
                    <a:cubicBezTo>
                      <a:pt x="6227" y="2298"/>
                      <a:pt x="6263" y="1036"/>
                      <a:pt x="6263" y="667"/>
                    </a:cubicBezTo>
                    <a:cubicBezTo>
                      <a:pt x="6263" y="298"/>
                      <a:pt x="6144" y="120"/>
                      <a:pt x="6144" y="120"/>
                    </a:cubicBezTo>
                    <a:cubicBezTo>
                      <a:pt x="5716" y="157"/>
                      <a:pt x="5369" y="172"/>
                      <a:pt x="5089" y="172"/>
                    </a:cubicBezTo>
                    <a:cubicBezTo>
                      <a:pt x="4127" y="172"/>
                      <a:pt x="3941" y="0"/>
                      <a:pt x="3941" y="0"/>
                    </a:cubicBezTo>
                    <a:close/>
                  </a:path>
                </a:pathLst>
              </a:custGeom>
              <a:solidFill>
                <a:srgbClr val="DB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9"/>
              <p:cNvSpPr/>
              <p:nvPr/>
            </p:nvSpPr>
            <p:spPr>
              <a:xfrm>
                <a:off x="6197775" y="3647300"/>
                <a:ext cx="228925" cy="800750"/>
              </a:xfrm>
              <a:custGeom>
                <a:avLst/>
                <a:gdLst/>
                <a:ahLst/>
                <a:cxnLst/>
                <a:rect l="l" t="t" r="r" b="b"/>
                <a:pathLst>
                  <a:path w="9157" h="32030" extrusionOk="0">
                    <a:moveTo>
                      <a:pt x="5609" y="1"/>
                    </a:moveTo>
                    <a:lnTo>
                      <a:pt x="1" y="1322"/>
                    </a:lnTo>
                    <a:lnTo>
                      <a:pt x="1668" y="16705"/>
                    </a:lnTo>
                    <a:lnTo>
                      <a:pt x="7014" y="31766"/>
                    </a:lnTo>
                    <a:cubicBezTo>
                      <a:pt x="7358" y="31958"/>
                      <a:pt x="7729" y="32029"/>
                      <a:pt x="8116" y="32029"/>
                    </a:cubicBezTo>
                    <a:cubicBezTo>
                      <a:pt x="8453" y="32029"/>
                      <a:pt x="8802" y="31975"/>
                      <a:pt x="9157" y="31897"/>
                    </a:cubicBezTo>
                    <a:cubicBezTo>
                      <a:pt x="8752" y="27480"/>
                      <a:pt x="6835" y="18586"/>
                      <a:pt x="5609" y="16669"/>
                    </a:cubicBezTo>
                    <a:lnTo>
                      <a:pt x="5609" y="1"/>
                    </a:lnTo>
                    <a:close/>
                  </a:path>
                </a:pathLst>
              </a:custGeom>
              <a:solidFill>
                <a:srgbClr val="0D41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9"/>
              <p:cNvSpPr/>
              <p:nvPr/>
            </p:nvSpPr>
            <p:spPr>
              <a:xfrm>
                <a:off x="6274875" y="4441450"/>
                <a:ext cx="155400" cy="57775"/>
              </a:xfrm>
              <a:custGeom>
                <a:avLst/>
                <a:gdLst/>
                <a:ahLst/>
                <a:cxnLst/>
                <a:rect l="l" t="t" r="r" b="b"/>
                <a:pathLst>
                  <a:path w="6216" h="2311" extrusionOk="0">
                    <a:moveTo>
                      <a:pt x="3930" y="0"/>
                    </a:moveTo>
                    <a:cubicBezTo>
                      <a:pt x="2775" y="810"/>
                      <a:pt x="1572" y="310"/>
                      <a:pt x="786" y="822"/>
                    </a:cubicBezTo>
                    <a:cubicBezTo>
                      <a:pt x="1" y="1334"/>
                      <a:pt x="24" y="2310"/>
                      <a:pt x="24" y="2310"/>
                    </a:cubicBezTo>
                    <a:lnTo>
                      <a:pt x="6216" y="2310"/>
                    </a:lnTo>
                    <a:cubicBezTo>
                      <a:pt x="6216" y="2310"/>
                      <a:pt x="6216" y="1048"/>
                      <a:pt x="6216" y="679"/>
                    </a:cubicBezTo>
                    <a:cubicBezTo>
                      <a:pt x="6216" y="310"/>
                      <a:pt x="6073" y="131"/>
                      <a:pt x="6073" y="131"/>
                    </a:cubicBezTo>
                    <a:cubicBezTo>
                      <a:pt x="5669" y="164"/>
                      <a:pt x="5341" y="177"/>
                      <a:pt x="5073" y="177"/>
                    </a:cubicBezTo>
                    <a:cubicBezTo>
                      <a:pt x="4085" y="177"/>
                      <a:pt x="3930" y="0"/>
                      <a:pt x="3930" y="0"/>
                    </a:cubicBezTo>
                    <a:close/>
                  </a:path>
                </a:pathLst>
              </a:custGeom>
              <a:solidFill>
                <a:srgbClr val="DB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9"/>
              <p:cNvSpPr/>
              <p:nvPr/>
            </p:nvSpPr>
            <p:spPr>
              <a:xfrm>
                <a:off x="6071575" y="3196650"/>
                <a:ext cx="305125" cy="519150"/>
              </a:xfrm>
              <a:custGeom>
                <a:avLst/>
                <a:gdLst/>
                <a:ahLst/>
                <a:cxnLst/>
                <a:rect l="l" t="t" r="r" b="b"/>
                <a:pathLst>
                  <a:path w="12205" h="20766" extrusionOk="0">
                    <a:moveTo>
                      <a:pt x="7799" y="1"/>
                    </a:moveTo>
                    <a:lnTo>
                      <a:pt x="4966" y="489"/>
                    </a:lnTo>
                    <a:lnTo>
                      <a:pt x="4477" y="548"/>
                    </a:lnTo>
                    <a:lnTo>
                      <a:pt x="4299" y="572"/>
                    </a:lnTo>
                    <a:lnTo>
                      <a:pt x="2120" y="870"/>
                    </a:lnTo>
                    <a:lnTo>
                      <a:pt x="1" y="19324"/>
                    </a:lnTo>
                    <a:cubicBezTo>
                      <a:pt x="275" y="19777"/>
                      <a:pt x="1203" y="20134"/>
                      <a:pt x="2013" y="20325"/>
                    </a:cubicBezTo>
                    <a:cubicBezTo>
                      <a:pt x="2060" y="20348"/>
                      <a:pt x="2120" y="20360"/>
                      <a:pt x="2168" y="20372"/>
                    </a:cubicBezTo>
                    <a:cubicBezTo>
                      <a:pt x="2311" y="20396"/>
                      <a:pt x="2441" y="20420"/>
                      <a:pt x="2572" y="20444"/>
                    </a:cubicBezTo>
                    <a:cubicBezTo>
                      <a:pt x="3882" y="20670"/>
                      <a:pt x="5216" y="20765"/>
                      <a:pt x="6537" y="20765"/>
                    </a:cubicBezTo>
                    <a:cubicBezTo>
                      <a:pt x="6787" y="20765"/>
                      <a:pt x="7049" y="20741"/>
                      <a:pt x="7323" y="20706"/>
                    </a:cubicBezTo>
                    <a:cubicBezTo>
                      <a:pt x="7371" y="20706"/>
                      <a:pt x="7430" y="20694"/>
                      <a:pt x="7478" y="20694"/>
                    </a:cubicBezTo>
                    <a:cubicBezTo>
                      <a:pt x="8871" y="20491"/>
                      <a:pt x="10407" y="19884"/>
                      <a:pt x="11181" y="19110"/>
                    </a:cubicBezTo>
                    <a:lnTo>
                      <a:pt x="10061" y="14062"/>
                    </a:lnTo>
                    <a:lnTo>
                      <a:pt x="12205" y="1513"/>
                    </a:lnTo>
                    <a:lnTo>
                      <a:pt x="9335" y="536"/>
                    </a:lnTo>
                    <a:lnTo>
                      <a:pt x="9180" y="477"/>
                    </a:lnTo>
                    <a:lnTo>
                      <a:pt x="8526" y="251"/>
                    </a:lnTo>
                    <a:lnTo>
                      <a:pt x="7799" y="1"/>
                    </a:lnTo>
                    <a:close/>
                  </a:path>
                </a:pathLst>
              </a:custGeom>
              <a:solidFill>
                <a:srgbClr val="40B4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9"/>
              <p:cNvSpPr/>
              <p:nvPr/>
            </p:nvSpPr>
            <p:spPr>
              <a:xfrm>
                <a:off x="6126050" y="2985325"/>
                <a:ext cx="43775" cy="79500"/>
              </a:xfrm>
              <a:custGeom>
                <a:avLst/>
                <a:gdLst/>
                <a:ahLst/>
                <a:cxnLst/>
                <a:rect l="l" t="t" r="r" b="b"/>
                <a:pathLst>
                  <a:path w="1751" h="3180" extrusionOk="0">
                    <a:moveTo>
                      <a:pt x="763" y="0"/>
                    </a:moveTo>
                    <a:cubicBezTo>
                      <a:pt x="762" y="0"/>
                      <a:pt x="1" y="381"/>
                      <a:pt x="96" y="1679"/>
                    </a:cubicBezTo>
                    <a:cubicBezTo>
                      <a:pt x="179" y="2977"/>
                      <a:pt x="655" y="3179"/>
                      <a:pt x="655" y="3179"/>
                    </a:cubicBezTo>
                    <a:cubicBezTo>
                      <a:pt x="655" y="3179"/>
                      <a:pt x="1751" y="465"/>
                      <a:pt x="763" y="0"/>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9"/>
              <p:cNvSpPr/>
              <p:nvPr/>
            </p:nvSpPr>
            <p:spPr>
              <a:xfrm>
                <a:off x="6203450" y="3139225"/>
                <a:ext cx="73250" cy="77200"/>
              </a:xfrm>
              <a:custGeom>
                <a:avLst/>
                <a:gdLst/>
                <a:ahLst/>
                <a:cxnLst/>
                <a:rect l="l" t="t" r="r" b="b"/>
                <a:pathLst>
                  <a:path w="2930" h="3088" extrusionOk="0">
                    <a:moveTo>
                      <a:pt x="1881" y="1"/>
                    </a:moveTo>
                    <a:cubicBezTo>
                      <a:pt x="1478" y="1"/>
                      <a:pt x="1046" y="49"/>
                      <a:pt x="715" y="95"/>
                    </a:cubicBezTo>
                    <a:cubicBezTo>
                      <a:pt x="393" y="143"/>
                      <a:pt x="167" y="190"/>
                      <a:pt x="167" y="190"/>
                    </a:cubicBezTo>
                    <a:lnTo>
                      <a:pt x="60" y="1798"/>
                    </a:lnTo>
                    <a:lnTo>
                      <a:pt x="0" y="2774"/>
                    </a:lnTo>
                    <a:cubicBezTo>
                      <a:pt x="242" y="3005"/>
                      <a:pt x="551" y="3087"/>
                      <a:pt x="867" y="3087"/>
                    </a:cubicBezTo>
                    <a:cubicBezTo>
                      <a:pt x="1643" y="3087"/>
                      <a:pt x="2465" y="2595"/>
                      <a:pt x="2465" y="2595"/>
                    </a:cubicBezTo>
                    <a:lnTo>
                      <a:pt x="2929" y="238"/>
                    </a:lnTo>
                    <a:cubicBezTo>
                      <a:pt x="2725" y="58"/>
                      <a:pt x="2320" y="1"/>
                      <a:pt x="1881"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9"/>
              <p:cNvSpPr/>
              <p:nvPr/>
            </p:nvSpPr>
            <p:spPr>
              <a:xfrm>
                <a:off x="6204925" y="3141575"/>
                <a:ext cx="55400" cy="42600"/>
              </a:xfrm>
              <a:custGeom>
                <a:avLst/>
                <a:gdLst/>
                <a:ahLst/>
                <a:cxnLst/>
                <a:rect l="l" t="t" r="r" b="b"/>
                <a:pathLst>
                  <a:path w="2216" h="1704" extrusionOk="0">
                    <a:moveTo>
                      <a:pt x="656" y="1"/>
                    </a:moveTo>
                    <a:cubicBezTo>
                      <a:pt x="334" y="49"/>
                      <a:pt x="108" y="96"/>
                      <a:pt x="108" y="96"/>
                    </a:cubicBezTo>
                    <a:lnTo>
                      <a:pt x="1" y="1704"/>
                    </a:lnTo>
                    <a:cubicBezTo>
                      <a:pt x="1108" y="1596"/>
                      <a:pt x="2215" y="215"/>
                      <a:pt x="2215" y="215"/>
                    </a:cubicBezTo>
                    <a:lnTo>
                      <a:pt x="656" y="1"/>
                    </a:ln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9"/>
              <p:cNvSpPr/>
              <p:nvPr/>
            </p:nvSpPr>
            <p:spPr>
              <a:xfrm>
                <a:off x="6106100" y="2927250"/>
                <a:ext cx="223275" cy="224800"/>
              </a:xfrm>
              <a:custGeom>
                <a:avLst/>
                <a:gdLst/>
                <a:ahLst/>
                <a:cxnLst/>
                <a:rect l="l" t="t" r="r" b="b"/>
                <a:pathLst>
                  <a:path w="8931" h="8992" extrusionOk="0">
                    <a:moveTo>
                      <a:pt x="1737" y="0"/>
                    </a:moveTo>
                    <a:cubicBezTo>
                      <a:pt x="1279" y="0"/>
                      <a:pt x="916" y="160"/>
                      <a:pt x="691" y="609"/>
                    </a:cubicBezTo>
                    <a:cubicBezTo>
                      <a:pt x="1" y="1966"/>
                      <a:pt x="1620" y="2990"/>
                      <a:pt x="1620" y="2990"/>
                    </a:cubicBezTo>
                    <a:cubicBezTo>
                      <a:pt x="1687" y="2982"/>
                      <a:pt x="1754" y="2978"/>
                      <a:pt x="1822" y="2978"/>
                    </a:cubicBezTo>
                    <a:cubicBezTo>
                      <a:pt x="3750" y="2978"/>
                      <a:pt x="5581" y="6193"/>
                      <a:pt x="5823" y="7217"/>
                    </a:cubicBezTo>
                    <a:cubicBezTo>
                      <a:pt x="6021" y="8063"/>
                      <a:pt x="6285" y="8992"/>
                      <a:pt x="6798" y="8992"/>
                    </a:cubicBezTo>
                    <a:cubicBezTo>
                      <a:pt x="6935" y="8992"/>
                      <a:pt x="7089" y="8926"/>
                      <a:pt x="7264" y="8776"/>
                    </a:cubicBezTo>
                    <a:cubicBezTo>
                      <a:pt x="8109" y="8062"/>
                      <a:pt x="8371" y="5883"/>
                      <a:pt x="8645" y="4264"/>
                    </a:cubicBezTo>
                    <a:cubicBezTo>
                      <a:pt x="8931" y="2657"/>
                      <a:pt x="8264" y="1430"/>
                      <a:pt x="5287" y="894"/>
                    </a:cubicBezTo>
                    <a:cubicBezTo>
                      <a:pt x="3972" y="655"/>
                      <a:pt x="2662" y="0"/>
                      <a:pt x="1737" y="0"/>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9"/>
              <p:cNvSpPr/>
              <p:nvPr/>
            </p:nvSpPr>
            <p:spPr>
              <a:xfrm>
                <a:off x="6135575" y="2975700"/>
                <a:ext cx="173250" cy="192250"/>
              </a:xfrm>
              <a:custGeom>
                <a:avLst/>
                <a:gdLst/>
                <a:ahLst/>
                <a:cxnLst/>
                <a:rect l="l" t="t" r="r" b="b"/>
                <a:pathLst>
                  <a:path w="6930" h="7690" extrusionOk="0">
                    <a:moveTo>
                      <a:pt x="3306" y="0"/>
                    </a:moveTo>
                    <a:cubicBezTo>
                      <a:pt x="2044" y="0"/>
                      <a:pt x="876" y="369"/>
                      <a:pt x="489" y="981"/>
                    </a:cubicBezTo>
                    <a:cubicBezTo>
                      <a:pt x="298" y="1278"/>
                      <a:pt x="179" y="1790"/>
                      <a:pt x="108" y="2409"/>
                    </a:cubicBezTo>
                    <a:cubicBezTo>
                      <a:pt x="108" y="2469"/>
                      <a:pt x="96" y="2528"/>
                      <a:pt x="96" y="2576"/>
                    </a:cubicBezTo>
                    <a:cubicBezTo>
                      <a:pt x="1" y="3588"/>
                      <a:pt x="12" y="4838"/>
                      <a:pt x="60" y="5862"/>
                    </a:cubicBezTo>
                    <a:cubicBezTo>
                      <a:pt x="105" y="6884"/>
                      <a:pt x="952" y="7689"/>
                      <a:pt x="1971" y="7689"/>
                    </a:cubicBezTo>
                    <a:cubicBezTo>
                      <a:pt x="2020" y="7689"/>
                      <a:pt x="2070" y="7688"/>
                      <a:pt x="2120" y="7684"/>
                    </a:cubicBezTo>
                    <a:cubicBezTo>
                      <a:pt x="3418" y="7600"/>
                      <a:pt x="5025" y="7410"/>
                      <a:pt x="5799" y="7029"/>
                    </a:cubicBezTo>
                    <a:cubicBezTo>
                      <a:pt x="6025" y="6910"/>
                      <a:pt x="6192" y="6779"/>
                      <a:pt x="6228" y="6624"/>
                    </a:cubicBezTo>
                    <a:cubicBezTo>
                      <a:pt x="6347" y="6279"/>
                      <a:pt x="6442" y="5779"/>
                      <a:pt x="6525" y="5243"/>
                    </a:cubicBezTo>
                    <a:cubicBezTo>
                      <a:pt x="6787" y="3624"/>
                      <a:pt x="6930" y="1564"/>
                      <a:pt x="6930" y="1564"/>
                    </a:cubicBezTo>
                    <a:cubicBezTo>
                      <a:pt x="6250" y="463"/>
                      <a:pt x="4720" y="0"/>
                      <a:pt x="3306"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9"/>
              <p:cNvSpPr/>
              <p:nvPr/>
            </p:nvSpPr>
            <p:spPr>
              <a:xfrm>
                <a:off x="6121475" y="2960375"/>
                <a:ext cx="202850" cy="113675"/>
              </a:xfrm>
              <a:custGeom>
                <a:avLst/>
                <a:gdLst/>
                <a:ahLst/>
                <a:cxnLst/>
                <a:rect l="l" t="t" r="r" b="b"/>
                <a:pathLst>
                  <a:path w="8114" h="4547" extrusionOk="0">
                    <a:moveTo>
                      <a:pt x="4237" y="1"/>
                    </a:moveTo>
                    <a:cubicBezTo>
                      <a:pt x="2221" y="1"/>
                      <a:pt x="0" y="1141"/>
                      <a:pt x="1005" y="1665"/>
                    </a:cubicBezTo>
                    <a:cubicBezTo>
                      <a:pt x="1551" y="1955"/>
                      <a:pt x="2214" y="2042"/>
                      <a:pt x="2814" y="2042"/>
                    </a:cubicBezTo>
                    <a:cubicBezTo>
                      <a:pt x="3720" y="2042"/>
                      <a:pt x="4482" y="1844"/>
                      <a:pt x="4482" y="1844"/>
                    </a:cubicBezTo>
                    <a:cubicBezTo>
                      <a:pt x="4541" y="2451"/>
                      <a:pt x="5387" y="2546"/>
                      <a:pt x="5541" y="3058"/>
                    </a:cubicBezTo>
                    <a:cubicBezTo>
                      <a:pt x="5696" y="3582"/>
                      <a:pt x="5553" y="4499"/>
                      <a:pt x="5553" y="4499"/>
                    </a:cubicBezTo>
                    <a:lnTo>
                      <a:pt x="5994" y="4546"/>
                    </a:lnTo>
                    <a:cubicBezTo>
                      <a:pt x="6265" y="4261"/>
                      <a:pt x="6527" y="4175"/>
                      <a:pt x="6744" y="4175"/>
                    </a:cubicBezTo>
                    <a:cubicBezTo>
                      <a:pt x="7069" y="4175"/>
                      <a:pt x="7292" y="4368"/>
                      <a:pt x="7292" y="4368"/>
                    </a:cubicBezTo>
                    <a:cubicBezTo>
                      <a:pt x="7804" y="2856"/>
                      <a:pt x="8113" y="1963"/>
                      <a:pt x="6184" y="534"/>
                    </a:cubicBezTo>
                    <a:cubicBezTo>
                      <a:pt x="5671" y="151"/>
                      <a:pt x="4967" y="1"/>
                      <a:pt x="4237"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9"/>
              <p:cNvSpPr/>
              <p:nvPr/>
            </p:nvSpPr>
            <p:spPr>
              <a:xfrm>
                <a:off x="6265350" y="3106750"/>
                <a:ext cx="33375" cy="44675"/>
              </a:xfrm>
              <a:custGeom>
                <a:avLst/>
                <a:gdLst/>
                <a:ahLst/>
                <a:cxnLst/>
                <a:rect l="l" t="t" r="r" b="b"/>
                <a:pathLst>
                  <a:path w="1335" h="1787" extrusionOk="0">
                    <a:moveTo>
                      <a:pt x="1334" y="1"/>
                    </a:moveTo>
                    <a:lnTo>
                      <a:pt x="120" y="632"/>
                    </a:lnTo>
                    <a:cubicBezTo>
                      <a:pt x="120" y="632"/>
                      <a:pt x="1" y="1430"/>
                      <a:pt x="608" y="1787"/>
                    </a:cubicBezTo>
                    <a:cubicBezTo>
                      <a:pt x="834" y="1668"/>
                      <a:pt x="1001" y="1537"/>
                      <a:pt x="1037" y="1382"/>
                    </a:cubicBezTo>
                    <a:cubicBezTo>
                      <a:pt x="1156" y="1037"/>
                      <a:pt x="1251" y="537"/>
                      <a:pt x="1334" y="1"/>
                    </a:cubicBezTo>
                    <a:close/>
                  </a:path>
                </a:pathLst>
              </a:custGeom>
              <a:solidFill>
                <a:srgbClr val="002E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9"/>
              <p:cNvSpPr/>
              <p:nvPr/>
            </p:nvSpPr>
            <p:spPr>
              <a:xfrm>
                <a:off x="6268325" y="3064325"/>
                <a:ext cx="48675" cy="58650"/>
              </a:xfrm>
              <a:custGeom>
                <a:avLst/>
                <a:gdLst/>
                <a:ahLst/>
                <a:cxnLst/>
                <a:rect l="l" t="t" r="r" b="b"/>
                <a:pathLst>
                  <a:path w="1947" h="2346" extrusionOk="0">
                    <a:moveTo>
                      <a:pt x="955" y="0"/>
                    </a:moveTo>
                    <a:cubicBezTo>
                      <a:pt x="533" y="0"/>
                      <a:pt x="120" y="388"/>
                      <a:pt x="120" y="388"/>
                    </a:cubicBezTo>
                    <a:lnTo>
                      <a:pt x="1" y="2329"/>
                    </a:lnTo>
                    <a:cubicBezTo>
                      <a:pt x="70" y="2340"/>
                      <a:pt x="138" y="2345"/>
                      <a:pt x="203" y="2345"/>
                    </a:cubicBezTo>
                    <a:cubicBezTo>
                      <a:pt x="1337" y="2345"/>
                      <a:pt x="1946" y="772"/>
                      <a:pt x="1418" y="210"/>
                    </a:cubicBezTo>
                    <a:cubicBezTo>
                      <a:pt x="1277" y="56"/>
                      <a:pt x="1115" y="0"/>
                      <a:pt x="955"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9"/>
              <p:cNvSpPr/>
              <p:nvPr/>
            </p:nvSpPr>
            <p:spPr>
              <a:xfrm>
                <a:off x="5750100" y="2960900"/>
                <a:ext cx="301275" cy="649650"/>
              </a:xfrm>
              <a:custGeom>
                <a:avLst/>
                <a:gdLst/>
                <a:ahLst/>
                <a:cxnLst/>
                <a:rect l="l" t="t" r="r" b="b"/>
                <a:pathLst>
                  <a:path w="12051" h="25986" extrusionOk="0">
                    <a:moveTo>
                      <a:pt x="4859" y="1"/>
                    </a:moveTo>
                    <a:lnTo>
                      <a:pt x="1525" y="584"/>
                    </a:lnTo>
                    <a:lnTo>
                      <a:pt x="2608" y="6787"/>
                    </a:lnTo>
                    <a:cubicBezTo>
                      <a:pt x="2716" y="7430"/>
                      <a:pt x="2287" y="8038"/>
                      <a:pt x="1656" y="8145"/>
                    </a:cubicBezTo>
                    <a:lnTo>
                      <a:pt x="1596" y="8157"/>
                    </a:lnTo>
                    <a:cubicBezTo>
                      <a:pt x="632" y="8323"/>
                      <a:pt x="1" y="9228"/>
                      <a:pt x="168" y="10193"/>
                    </a:cubicBezTo>
                    <a:lnTo>
                      <a:pt x="882" y="14253"/>
                    </a:lnTo>
                    <a:lnTo>
                      <a:pt x="1430" y="17432"/>
                    </a:lnTo>
                    <a:lnTo>
                      <a:pt x="1775" y="19432"/>
                    </a:lnTo>
                    <a:lnTo>
                      <a:pt x="2739" y="25052"/>
                    </a:lnTo>
                    <a:cubicBezTo>
                      <a:pt x="2835" y="25595"/>
                      <a:pt x="3321" y="25985"/>
                      <a:pt x="3866" y="25985"/>
                    </a:cubicBezTo>
                    <a:cubicBezTo>
                      <a:pt x="3930" y="25985"/>
                      <a:pt x="3995" y="25980"/>
                      <a:pt x="4061" y="25968"/>
                    </a:cubicBezTo>
                    <a:lnTo>
                      <a:pt x="11014" y="24754"/>
                    </a:lnTo>
                    <a:cubicBezTo>
                      <a:pt x="11633" y="24647"/>
                      <a:pt x="12050" y="24063"/>
                      <a:pt x="11943" y="23444"/>
                    </a:cubicBezTo>
                    <a:lnTo>
                      <a:pt x="10979" y="17944"/>
                    </a:lnTo>
                    <a:lnTo>
                      <a:pt x="10609" y="15824"/>
                    </a:lnTo>
                    <a:lnTo>
                      <a:pt x="10038" y="12586"/>
                    </a:lnTo>
                    <a:lnTo>
                      <a:pt x="9335" y="8585"/>
                    </a:lnTo>
                    <a:cubicBezTo>
                      <a:pt x="9252" y="8109"/>
                      <a:pt x="8990" y="7704"/>
                      <a:pt x="8621" y="7442"/>
                    </a:cubicBezTo>
                    <a:cubicBezTo>
                      <a:pt x="8331" y="7246"/>
                      <a:pt x="7982" y="7130"/>
                      <a:pt x="7609" y="7130"/>
                    </a:cubicBezTo>
                    <a:cubicBezTo>
                      <a:pt x="7507" y="7130"/>
                      <a:pt x="7404" y="7139"/>
                      <a:pt x="7299" y="7157"/>
                    </a:cubicBezTo>
                    <a:cubicBezTo>
                      <a:pt x="7234" y="7168"/>
                      <a:pt x="7169" y="7173"/>
                      <a:pt x="7105" y="7173"/>
                    </a:cubicBezTo>
                    <a:cubicBezTo>
                      <a:pt x="6548" y="7173"/>
                      <a:pt x="6050" y="6770"/>
                      <a:pt x="5954" y="6204"/>
                    </a:cubicBezTo>
                    <a:lnTo>
                      <a:pt x="4859" y="1"/>
                    </a:lnTo>
                    <a:close/>
                  </a:path>
                </a:pathLst>
              </a:custGeom>
              <a:solidFill>
                <a:srgbClr val="FFFB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9"/>
              <p:cNvSpPr/>
              <p:nvPr/>
            </p:nvSpPr>
            <p:spPr>
              <a:xfrm>
                <a:off x="5772150" y="3275525"/>
                <a:ext cx="251825" cy="171175"/>
              </a:xfrm>
              <a:custGeom>
                <a:avLst/>
                <a:gdLst/>
                <a:ahLst/>
                <a:cxnLst/>
                <a:rect l="l" t="t" r="r" b="b"/>
                <a:pathLst>
                  <a:path w="10073" h="6847" extrusionOk="0">
                    <a:moveTo>
                      <a:pt x="9156" y="1"/>
                    </a:moveTo>
                    <a:lnTo>
                      <a:pt x="0" y="1668"/>
                    </a:lnTo>
                    <a:lnTo>
                      <a:pt x="548" y="4847"/>
                    </a:lnTo>
                    <a:lnTo>
                      <a:pt x="893" y="6847"/>
                    </a:lnTo>
                    <a:lnTo>
                      <a:pt x="10073" y="5192"/>
                    </a:lnTo>
                    <a:lnTo>
                      <a:pt x="9727" y="3239"/>
                    </a:lnTo>
                    <a:lnTo>
                      <a:pt x="9156" y="1"/>
                    </a:ln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9"/>
              <p:cNvSpPr/>
              <p:nvPr/>
            </p:nvSpPr>
            <p:spPr>
              <a:xfrm>
                <a:off x="5774825" y="3291300"/>
                <a:ext cx="245875" cy="138750"/>
              </a:xfrm>
              <a:custGeom>
                <a:avLst/>
                <a:gdLst/>
                <a:ahLst/>
                <a:cxnLst/>
                <a:rect l="l" t="t" r="r" b="b"/>
                <a:pathLst>
                  <a:path w="9835" h="5550" extrusionOk="0">
                    <a:moveTo>
                      <a:pt x="9180" y="1"/>
                    </a:moveTo>
                    <a:lnTo>
                      <a:pt x="0" y="1715"/>
                    </a:lnTo>
                    <a:lnTo>
                      <a:pt x="441" y="4228"/>
                    </a:lnTo>
                    <a:lnTo>
                      <a:pt x="667" y="5549"/>
                    </a:lnTo>
                    <a:lnTo>
                      <a:pt x="9835" y="3894"/>
                    </a:lnTo>
                    <a:lnTo>
                      <a:pt x="9609" y="2573"/>
                    </a:lnTo>
                    <a:lnTo>
                      <a:pt x="9180" y="1"/>
                    </a:lnTo>
                    <a:close/>
                  </a:path>
                </a:pathLst>
              </a:custGeom>
              <a:solidFill>
                <a:srgbClr val="59D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9"/>
              <p:cNvSpPr/>
              <p:nvPr/>
            </p:nvSpPr>
            <p:spPr>
              <a:xfrm>
                <a:off x="5788200" y="2960625"/>
                <a:ext cx="89925" cy="51500"/>
              </a:xfrm>
              <a:custGeom>
                <a:avLst/>
                <a:gdLst/>
                <a:ahLst/>
                <a:cxnLst/>
                <a:rect l="l" t="t" r="r" b="b"/>
                <a:pathLst>
                  <a:path w="3597" h="2060" extrusionOk="0">
                    <a:moveTo>
                      <a:pt x="3335" y="0"/>
                    </a:moveTo>
                    <a:lnTo>
                      <a:pt x="1" y="595"/>
                    </a:lnTo>
                    <a:lnTo>
                      <a:pt x="251" y="2060"/>
                    </a:lnTo>
                    <a:cubicBezTo>
                      <a:pt x="1394" y="1988"/>
                      <a:pt x="2501" y="1786"/>
                      <a:pt x="3597" y="1464"/>
                    </a:cubicBezTo>
                    <a:lnTo>
                      <a:pt x="3335" y="0"/>
                    </a:lnTo>
                    <a:close/>
                  </a:path>
                </a:pathLst>
              </a:custGeom>
              <a:solidFill>
                <a:srgbClr val="ECE4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9"/>
              <p:cNvSpPr/>
              <p:nvPr/>
            </p:nvSpPr>
            <p:spPr>
              <a:xfrm>
                <a:off x="5774825" y="2936500"/>
                <a:ext cx="106875" cy="53300"/>
              </a:xfrm>
              <a:custGeom>
                <a:avLst/>
                <a:gdLst/>
                <a:ahLst/>
                <a:cxnLst/>
                <a:rect l="l" t="t" r="r" b="b"/>
                <a:pathLst>
                  <a:path w="4275" h="2132" extrusionOk="0">
                    <a:moveTo>
                      <a:pt x="4024" y="1"/>
                    </a:moveTo>
                    <a:lnTo>
                      <a:pt x="0" y="703"/>
                    </a:lnTo>
                    <a:lnTo>
                      <a:pt x="250" y="2132"/>
                    </a:lnTo>
                    <a:cubicBezTo>
                      <a:pt x="1619" y="2084"/>
                      <a:pt x="2965" y="1846"/>
                      <a:pt x="4275" y="1417"/>
                    </a:cubicBezTo>
                    <a:lnTo>
                      <a:pt x="4024" y="1"/>
                    </a:lnTo>
                    <a:close/>
                  </a:path>
                </a:pathLst>
              </a:custGeom>
              <a:solidFill>
                <a:srgbClr val="439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9"/>
              <p:cNvSpPr/>
              <p:nvPr/>
            </p:nvSpPr>
            <p:spPr>
              <a:xfrm>
                <a:off x="5965625" y="3234450"/>
                <a:ext cx="442325" cy="275650"/>
              </a:xfrm>
              <a:custGeom>
                <a:avLst/>
                <a:gdLst/>
                <a:ahLst/>
                <a:cxnLst/>
                <a:rect l="l" t="t" r="r" b="b"/>
                <a:pathLst>
                  <a:path w="17693" h="11026" extrusionOk="0">
                    <a:moveTo>
                      <a:pt x="16455" y="1"/>
                    </a:moveTo>
                    <a:cubicBezTo>
                      <a:pt x="14157" y="1620"/>
                      <a:pt x="9466" y="7156"/>
                      <a:pt x="9466" y="7156"/>
                    </a:cubicBezTo>
                    <a:cubicBezTo>
                      <a:pt x="7727" y="7383"/>
                      <a:pt x="5263" y="8037"/>
                      <a:pt x="4239" y="8252"/>
                    </a:cubicBezTo>
                    <a:cubicBezTo>
                      <a:pt x="3215" y="8454"/>
                      <a:pt x="0" y="9276"/>
                      <a:pt x="0" y="9276"/>
                    </a:cubicBezTo>
                    <a:lnTo>
                      <a:pt x="417" y="11026"/>
                    </a:lnTo>
                    <a:lnTo>
                      <a:pt x="10335" y="9919"/>
                    </a:lnTo>
                    <a:cubicBezTo>
                      <a:pt x="10335" y="9919"/>
                      <a:pt x="15562" y="6644"/>
                      <a:pt x="16621" y="4335"/>
                    </a:cubicBezTo>
                    <a:cubicBezTo>
                      <a:pt x="17693" y="2037"/>
                      <a:pt x="16455" y="1"/>
                      <a:pt x="16455"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9"/>
              <p:cNvSpPr/>
              <p:nvPr/>
            </p:nvSpPr>
            <p:spPr>
              <a:xfrm>
                <a:off x="5845825" y="3446175"/>
                <a:ext cx="130225" cy="90775"/>
              </a:xfrm>
              <a:custGeom>
                <a:avLst/>
                <a:gdLst/>
                <a:ahLst/>
                <a:cxnLst/>
                <a:rect l="l" t="t" r="r" b="b"/>
                <a:pathLst>
                  <a:path w="5209" h="3631" extrusionOk="0">
                    <a:moveTo>
                      <a:pt x="3074" y="0"/>
                    </a:moveTo>
                    <a:cubicBezTo>
                      <a:pt x="2729" y="0"/>
                      <a:pt x="2383" y="61"/>
                      <a:pt x="2042" y="69"/>
                    </a:cubicBezTo>
                    <a:cubicBezTo>
                      <a:pt x="1518" y="92"/>
                      <a:pt x="1685" y="497"/>
                      <a:pt x="2161" y="604"/>
                    </a:cubicBezTo>
                    <a:cubicBezTo>
                      <a:pt x="2649" y="711"/>
                      <a:pt x="3173" y="759"/>
                      <a:pt x="3054" y="914"/>
                    </a:cubicBezTo>
                    <a:cubicBezTo>
                      <a:pt x="2947" y="1069"/>
                      <a:pt x="792" y="1366"/>
                      <a:pt x="387" y="1795"/>
                    </a:cubicBezTo>
                    <a:cubicBezTo>
                      <a:pt x="236" y="1955"/>
                      <a:pt x="421" y="2004"/>
                      <a:pt x="706" y="2004"/>
                    </a:cubicBezTo>
                    <a:cubicBezTo>
                      <a:pt x="1163" y="2004"/>
                      <a:pt x="1875" y="1878"/>
                      <a:pt x="1875" y="1878"/>
                    </a:cubicBezTo>
                    <a:lnTo>
                      <a:pt x="1875" y="1878"/>
                    </a:lnTo>
                    <a:cubicBezTo>
                      <a:pt x="1875" y="1878"/>
                      <a:pt x="101" y="2366"/>
                      <a:pt x="18" y="2700"/>
                    </a:cubicBezTo>
                    <a:cubicBezTo>
                      <a:pt x="0" y="2784"/>
                      <a:pt x="97" y="2816"/>
                      <a:pt x="254" y="2816"/>
                    </a:cubicBezTo>
                    <a:cubicBezTo>
                      <a:pt x="741" y="2816"/>
                      <a:pt x="1803" y="2510"/>
                      <a:pt x="1804" y="2509"/>
                    </a:cubicBezTo>
                    <a:lnTo>
                      <a:pt x="1804" y="2509"/>
                    </a:lnTo>
                    <a:cubicBezTo>
                      <a:pt x="1802" y="2510"/>
                      <a:pt x="446" y="2914"/>
                      <a:pt x="553" y="3200"/>
                    </a:cubicBezTo>
                    <a:cubicBezTo>
                      <a:pt x="574" y="3253"/>
                      <a:pt x="658" y="3275"/>
                      <a:pt x="780" y="3275"/>
                    </a:cubicBezTo>
                    <a:cubicBezTo>
                      <a:pt x="1147" y="3275"/>
                      <a:pt x="1866" y="3078"/>
                      <a:pt x="2268" y="2962"/>
                    </a:cubicBezTo>
                    <a:lnTo>
                      <a:pt x="2268" y="2962"/>
                    </a:lnTo>
                    <a:cubicBezTo>
                      <a:pt x="2267" y="2962"/>
                      <a:pt x="946" y="3390"/>
                      <a:pt x="1137" y="3569"/>
                    </a:cubicBezTo>
                    <a:cubicBezTo>
                      <a:pt x="1185" y="3610"/>
                      <a:pt x="1315" y="3631"/>
                      <a:pt x="1503" y="3631"/>
                    </a:cubicBezTo>
                    <a:cubicBezTo>
                      <a:pt x="2294" y="3631"/>
                      <a:pt x="4112" y="3269"/>
                      <a:pt x="5209" y="2557"/>
                    </a:cubicBezTo>
                    <a:cubicBezTo>
                      <a:pt x="5161" y="1962"/>
                      <a:pt x="4959" y="1402"/>
                      <a:pt x="4792" y="807"/>
                    </a:cubicBezTo>
                    <a:cubicBezTo>
                      <a:pt x="4792" y="807"/>
                      <a:pt x="4185" y="247"/>
                      <a:pt x="3661" y="80"/>
                    </a:cubicBezTo>
                    <a:cubicBezTo>
                      <a:pt x="3466" y="20"/>
                      <a:pt x="3270" y="0"/>
                      <a:pt x="3074"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9"/>
              <p:cNvSpPr/>
              <p:nvPr/>
            </p:nvSpPr>
            <p:spPr>
              <a:xfrm>
                <a:off x="3710575" y="4454250"/>
                <a:ext cx="1097175" cy="82175"/>
              </a:xfrm>
              <a:custGeom>
                <a:avLst/>
                <a:gdLst/>
                <a:ahLst/>
                <a:cxnLst/>
                <a:rect l="l" t="t" r="r" b="b"/>
                <a:pathLst>
                  <a:path w="43887" h="3287" extrusionOk="0">
                    <a:moveTo>
                      <a:pt x="21944" y="0"/>
                    </a:moveTo>
                    <a:cubicBezTo>
                      <a:pt x="9835" y="0"/>
                      <a:pt x="0" y="739"/>
                      <a:pt x="0" y="1644"/>
                    </a:cubicBezTo>
                    <a:cubicBezTo>
                      <a:pt x="0" y="2560"/>
                      <a:pt x="9835" y="3287"/>
                      <a:pt x="21944" y="3287"/>
                    </a:cubicBezTo>
                    <a:cubicBezTo>
                      <a:pt x="34064" y="3287"/>
                      <a:pt x="43887" y="2560"/>
                      <a:pt x="43887" y="1644"/>
                    </a:cubicBezTo>
                    <a:cubicBezTo>
                      <a:pt x="43887" y="739"/>
                      <a:pt x="34064" y="0"/>
                      <a:pt x="21944" y="0"/>
                    </a:cubicBezTo>
                    <a:close/>
                  </a:path>
                </a:pathLst>
              </a:custGeom>
              <a:solidFill>
                <a:srgbClr val="F2E7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9"/>
              <p:cNvSpPr/>
              <p:nvPr/>
            </p:nvSpPr>
            <p:spPr>
              <a:xfrm>
                <a:off x="4400550" y="2456675"/>
                <a:ext cx="317900" cy="300975"/>
              </a:xfrm>
              <a:custGeom>
                <a:avLst/>
                <a:gdLst/>
                <a:ahLst/>
                <a:cxnLst/>
                <a:rect l="l" t="t" r="r" b="b"/>
                <a:pathLst>
                  <a:path w="12716" h="12039" extrusionOk="0">
                    <a:moveTo>
                      <a:pt x="12656" y="1"/>
                    </a:moveTo>
                    <a:lnTo>
                      <a:pt x="0" y="72"/>
                    </a:lnTo>
                    <a:lnTo>
                      <a:pt x="60" y="10835"/>
                    </a:lnTo>
                    <a:cubicBezTo>
                      <a:pt x="60" y="11507"/>
                      <a:pt x="2832" y="12038"/>
                      <a:pt x="6279" y="12038"/>
                    </a:cubicBezTo>
                    <a:cubicBezTo>
                      <a:pt x="6317" y="12038"/>
                      <a:pt x="6355" y="12038"/>
                      <a:pt x="6394" y="12038"/>
                    </a:cubicBezTo>
                    <a:cubicBezTo>
                      <a:pt x="9882" y="12014"/>
                      <a:pt x="12716" y="11443"/>
                      <a:pt x="12716" y="10764"/>
                    </a:cubicBezTo>
                    <a:lnTo>
                      <a:pt x="12656" y="1"/>
                    </a:lnTo>
                    <a:close/>
                  </a:path>
                </a:pathLst>
              </a:custGeom>
              <a:solidFill>
                <a:srgbClr val="FFFB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9"/>
              <p:cNvSpPr/>
              <p:nvPr/>
            </p:nvSpPr>
            <p:spPr>
              <a:xfrm>
                <a:off x="4400550" y="2426625"/>
                <a:ext cx="316425" cy="61950"/>
              </a:xfrm>
              <a:custGeom>
                <a:avLst/>
                <a:gdLst/>
                <a:ahLst/>
                <a:cxnLst/>
                <a:rect l="l" t="t" r="r" b="b"/>
                <a:pathLst>
                  <a:path w="12657" h="2478" extrusionOk="0">
                    <a:moveTo>
                      <a:pt x="6436" y="0"/>
                    </a:moveTo>
                    <a:cubicBezTo>
                      <a:pt x="6398" y="0"/>
                      <a:pt x="6360" y="0"/>
                      <a:pt x="6322" y="0"/>
                    </a:cubicBezTo>
                    <a:cubicBezTo>
                      <a:pt x="2822" y="24"/>
                      <a:pt x="0" y="596"/>
                      <a:pt x="0" y="1274"/>
                    </a:cubicBezTo>
                    <a:cubicBezTo>
                      <a:pt x="0" y="1950"/>
                      <a:pt x="2713" y="2478"/>
                      <a:pt x="6110" y="2478"/>
                    </a:cubicBezTo>
                    <a:cubicBezTo>
                      <a:pt x="6184" y="2478"/>
                      <a:pt x="6259" y="2477"/>
                      <a:pt x="6334" y="2477"/>
                    </a:cubicBezTo>
                    <a:cubicBezTo>
                      <a:pt x="9823" y="2465"/>
                      <a:pt x="12656" y="1893"/>
                      <a:pt x="12656" y="1203"/>
                    </a:cubicBezTo>
                    <a:cubicBezTo>
                      <a:pt x="12645" y="532"/>
                      <a:pt x="9872" y="0"/>
                      <a:pt x="6436" y="0"/>
                    </a:cubicBezTo>
                    <a:close/>
                  </a:path>
                </a:pathLst>
              </a:custGeom>
              <a:solidFill>
                <a:srgbClr val="ECE4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9"/>
              <p:cNvSpPr/>
              <p:nvPr/>
            </p:nvSpPr>
            <p:spPr>
              <a:xfrm>
                <a:off x="4485375" y="2446850"/>
                <a:ext cx="146775" cy="21775"/>
              </a:xfrm>
              <a:custGeom>
                <a:avLst/>
                <a:gdLst/>
                <a:ahLst/>
                <a:cxnLst/>
                <a:rect l="l" t="t" r="r" b="b"/>
                <a:pathLst>
                  <a:path w="5871" h="871" extrusionOk="0">
                    <a:moveTo>
                      <a:pt x="3073" y="0"/>
                    </a:moveTo>
                    <a:cubicBezTo>
                      <a:pt x="3025" y="0"/>
                      <a:pt x="2977" y="1"/>
                      <a:pt x="2929" y="1"/>
                    </a:cubicBezTo>
                    <a:cubicBezTo>
                      <a:pt x="1310" y="13"/>
                      <a:pt x="0" y="215"/>
                      <a:pt x="0" y="453"/>
                    </a:cubicBezTo>
                    <a:cubicBezTo>
                      <a:pt x="0" y="684"/>
                      <a:pt x="1233" y="871"/>
                      <a:pt x="2786" y="871"/>
                    </a:cubicBezTo>
                    <a:cubicBezTo>
                      <a:pt x="2833" y="871"/>
                      <a:pt x="2881" y="870"/>
                      <a:pt x="2929" y="870"/>
                    </a:cubicBezTo>
                    <a:cubicBezTo>
                      <a:pt x="4560" y="858"/>
                      <a:pt x="5870" y="656"/>
                      <a:pt x="5870" y="418"/>
                    </a:cubicBezTo>
                    <a:cubicBezTo>
                      <a:pt x="5870" y="187"/>
                      <a:pt x="4626" y="0"/>
                      <a:pt x="3073" y="0"/>
                    </a:cubicBezTo>
                    <a:close/>
                  </a:path>
                </a:pathLst>
              </a:custGeom>
              <a:solidFill>
                <a:srgbClr val="D2C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9"/>
              <p:cNvSpPr/>
              <p:nvPr/>
            </p:nvSpPr>
            <p:spPr>
              <a:xfrm>
                <a:off x="4207350" y="2971625"/>
                <a:ext cx="180700" cy="791800"/>
              </a:xfrm>
              <a:custGeom>
                <a:avLst/>
                <a:gdLst/>
                <a:ahLst/>
                <a:cxnLst/>
                <a:rect l="l" t="t" r="r" b="b"/>
                <a:pathLst>
                  <a:path w="7228" h="31672" extrusionOk="0">
                    <a:moveTo>
                      <a:pt x="1" y="1"/>
                    </a:moveTo>
                    <a:lnTo>
                      <a:pt x="3430" y="16979"/>
                    </a:lnTo>
                    <a:cubicBezTo>
                      <a:pt x="2454" y="20908"/>
                      <a:pt x="3263" y="25932"/>
                      <a:pt x="3763" y="31671"/>
                    </a:cubicBezTo>
                    <a:lnTo>
                      <a:pt x="5883" y="31671"/>
                    </a:lnTo>
                    <a:lnTo>
                      <a:pt x="7228" y="15431"/>
                    </a:lnTo>
                    <a:lnTo>
                      <a:pt x="5716" y="536"/>
                    </a:lnTo>
                    <a:lnTo>
                      <a:pt x="1" y="1"/>
                    </a:lnTo>
                    <a:close/>
                  </a:path>
                </a:pathLst>
              </a:custGeom>
              <a:solidFill>
                <a:srgbClr val="0D41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9"/>
              <p:cNvSpPr/>
              <p:nvPr/>
            </p:nvSpPr>
            <p:spPr>
              <a:xfrm>
                <a:off x="4296650" y="3757425"/>
                <a:ext cx="156300" cy="57475"/>
              </a:xfrm>
              <a:custGeom>
                <a:avLst/>
                <a:gdLst/>
                <a:ahLst/>
                <a:cxnLst/>
                <a:rect l="l" t="t" r="r" b="b"/>
                <a:pathLst>
                  <a:path w="6252" h="2299" extrusionOk="0">
                    <a:moveTo>
                      <a:pt x="2322" y="1"/>
                    </a:moveTo>
                    <a:cubicBezTo>
                      <a:pt x="2322" y="1"/>
                      <a:pt x="2137" y="172"/>
                      <a:pt x="1180" y="172"/>
                    </a:cubicBezTo>
                    <a:cubicBezTo>
                      <a:pt x="901" y="172"/>
                      <a:pt x="556" y="158"/>
                      <a:pt x="132" y="120"/>
                    </a:cubicBezTo>
                    <a:cubicBezTo>
                      <a:pt x="132" y="120"/>
                      <a:pt x="1" y="299"/>
                      <a:pt x="1" y="668"/>
                    </a:cubicBezTo>
                    <a:cubicBezTo>
                      <a:pt x="1" y="1025"/>
                      <a:pt x="36" y="2299"/>
                      <a:pt x="36" y="2299"/>
                    </a:cubicBezTo>
                    <a:lnTo>
                      <a:pt x="6228" y="2299"/>
                    </a:lnTo>
                    <a:cubicBezTo>
                      <a:pt x="6228" y="2299"/>
                      <a:pt x="6252" y="1334"/>
                      <a:pt x="5466" y="823"/>
                    </a:cubicBezTo>
                    <a:cubicBezTo>
                      <a:pt x="4680" y="311"/>
                      <a:pt x="3477" y="811"/>
                      <a:pt x="23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9"/>
              <p:cNvSpPr/>
              <p:nvPr/>
            </p:nvSpPr>
            <p:spPr>
              <a:xfrm>
                <a:off x="4044550" y="2965675"/>
                <a:ext cx="228625" cy="798200"/>
              </a:xfrm>
              <a:custGeom>
                <a:avLst/>
                <a:gdLst/>
                <a:ahLst/>
                <a:cxnLst/>
                <a:rect l="l" t="t" r="r" b="b"/>
                <a:pathLst>
                  <a:path w="9145" h="31928" extrusionOk="0">
                    <a:moveTo>
                      <a:pt x="3560" y="0"/>
                    </a:moveTo>
                    <a:lnTo>
                      <a:pt x="3548" y="16622"/>
                    </a:lnTo>
                    <a:cubicBezTo>
                      <a:pt x="2334" y="18527"/>
                      <a:pt x="405" y="27385"/>
                      <a:pt x="0" y="31790"/>
                    </a:cubicBezTo>
                    <a:cubicBezTo>
                      <a:pt x="364" y="31870"/>
                      <a:pt x="722" y="31927"/>
                      <a:pt x="1066" y="31927"/>
                    </a:cubicBezTo>
                    <a:cubicBezTo>
                      <a:pt x="1445" y="31927"/>
                      <a:pt x="1807" y="31858"/>
                      <a:pt x="2143" y="31671"/>
                    </a:cubicBezTo>
                    <a:lnTo>
                      <a:pt x="7477" y="16657"/>
                    </a:lnTo>
                    <a:lnTo>
                      <a:pt x="9144" y="1334"/>
                    </a:lnTo>
                    <a:lnTo>
                      <a:pt x="3560" y="0"/>
                    </a:ln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9"/>
              <p:cNvSpPr/>
              <p:nvPr/>
            </p:nvSpPr>
            <p:spPr>
              <a:xfrm>
                <a:off x="4040975" y="3757425"/>
                <a:ext cx="155100" cy="57475"/>
              </a:xfrm>
              <a:custGeom>
                <a:avLst/>
                <a:gdLst/>
                <a:ahLst/>
                <a:cxnLst/>
                <a:rect l="l" t="t" r="r" b="b"/>
                <a:pathLst>
                  <a:path w="6204" h="2299" extrusionOk="0">
                    <a:moveTo>
                      <a:pt x="2286" y="1"/>
                    </a:moveTo>
                    <a:cubicBezTo>
                      <a:pt x="2286" y="1"/>
                      <a:pt x="2136" y="172"/>
                      <a:pt x="1190" y="172"/>
                    </a:cubicBezTo>
                    <a:cubicBezTo>
                      <a:pt x="914" y="172"/>
                      <a:pt x="571" y="158"/>
                      <a:pt x="143" y="120"/>
                    </a:cubicBezTo>
                    <a:cubicBezTo>
                      <a:pt x="143" y="120"/>
                      <a:pt x="0" y="311"/>
                      <a:pt x="0" y="680"/>
                    </a:cubicBezTo>
                    <a:lnTo>
                      <a:pt x="0" y="2299"/>
                    </a:lnTo>
                    <a:lnTo>
                      <a:pt x="6180" y="2299"/>
                    </a:lnTo>
                    <a:cubicBezTo>
                      <a:pt x="6180" y="2299"/>
                      <a:pt x="6203" y="1334"/>
                      <a:pt x="5418" y="823"/>
                    </a:cubicBezTo>
                    <a:cubicBezTo>
                      <a:pt x="4644" y="311"/>
                      <a:pt x="3429" y="811"/>
                      <a:pt x="22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9"/>
              <p:cNvSpPr/>
              <p:nvPr/>
            </p:nvSpPr>
            <p:spPr>
              <a:xfrm>
                <a:off x="4113600" y="2504900"/>
                <a:ext cx="259275" cy="526950"/>
              </a:xfrm>
              <a:custGeom>
                <a:avLst/>
                <a:gdLst/>
                <a:ahLst/>
                <a:cxnLst/>
                <a:rect l="l" t="t" r="r" b="b"/>
                <a:pathLst>
                  <a:path w="10371" h="21078" extrusionOk="0">
                    <a:moveTo>
                      <a:pt x="4370" y="1"/>
                    </a:moveTo>
                    <a:lnTo>
                      <a:pt x="2370" y="1001"/>
                    </a:lnTo>
                    <a:lnTo>
                      <a:pt x="1739" y="1322"/>
                    </a:lnTo>
                    <a:lnTo>
                      <a:pt x="1441" y="1465"/>
                    </a:lnTo>
                    <a:lnTo>
                      <a:pt x="0" y="2191"/>
                    </a:lnTo>
                    <a:lnTo>
                      <a:pt x="2132" y="10168"/>
                    </a:lnTo>
                    <a:lnTo>
                      <a:pt x="417" y="19682"/>
                    </a:lnTo>
                    <a:cubicBezTo>
                      <a:pt x="417" y="19682"/>
                      <a:pt x="2504" y="21077"/>
                      <a:pt x="5779" y="21077"/>
                    </a:cubicBezTo>
                    <a:cubicBezTo>
                      <a:pt x="7011" y="21077"/>
                      <a:pt x="8410" y="20880"/>
                      <a:pt x="9930" y="20336"/>
                    </a:cubicBezTo>
                    <a:lnTo>
                      <a:pt x="9883" y="8823"/>
                    </a:lnTo>
                    <a:lnTo>
                      <a:pt x="9883" y="8621"/>
                    </a:lnTo>
                    <a:cubicBezTo>
                      <a:pt x="9894" y="8597"/>
                      <a:pt x="9918" y="8573"/>
                      <a:pt x="9930" y="8549"/>
                    </a:cubicBezTo>
                    <a:cubicBezTo>
                      <a:pt x="10180" y="8216"/>
                      <a:pt x="10371" y="7775"/>
                      <a:pt x="10359" y="7204"/>
                    </a:cubicBezTo>
                    <a:cubicBezTo>
                      <a:pt x="10347" y="6573"/>
                      <a:pt x="10097" y="5847"/>
                      <a:pt x="9799" y="5204"/>
                    </a:cubicBezTo>
                    <a:cubicBezTo>
                      <a:pt x="9633" y="3584"/>
                      <a:pt x="9502" y="2001"/>
                      <a:pt x="9692" y="691"/>
                    </a:cubicBezTo>
                    <a:lnTo>
                      <a:pt x="9263" y="632"/>
                    </a:lnTo>
                    <a:lnTo>
                      <a:pt x="8942" y="596"/>
                    </a:lnTo>
                    <a:lnTo>
                      <a:pt x="8382" y="513"/>
                    </a:lnTo>
                    <a:lnTo>
                      <a:pt x="43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9"/>
              <p:cNvSpPr/>
              <p:nvPr/>
            </p:nvSpPr>
            <p:spPr>
              <a:xfrm>
                <a:off x="4217475" y="2718625"/>
                <a:ext cx="144400" cy="17275"/>
              </a:xfrm>
              <a:custGeom>
                <a:avLst/>
                <a:gdLst/>
                <a:ahLst/>
                <a:cxnLst/>
                <a:rect l="l" t="t" r="r" b="b"/>
                <a:pathLst>
                  <a:path w="5776" h="691" extrusionOk="0">
                    <a:moveTo>
                      <a:pt x="5775" y="0"/>
                    </a:moveTo>
                    <a:cubicBezTo>
                      <a:pt x="5330" y="132"/>
                      <a:pt x="4098" y="441"/>
                      <a:pt x="2490" y="441"/>
                    </a:cubicBezTo>
                    <a:cubicBezTo>
                      <a:pt x="1774" y="441"/>
                      <a:pt x="984" y="380"/>
                      <a:pt x="155" y="215"/>
                    </a:cubicBezTo>
                    <a:cubicBezTo>
                      <a:pt x="149" y="213"/>
                      <a:pt x="143" y="213"/>
                      <a:pt x="137" y="213"/>
                    </a:cubicBezTo>
                    <a:cubicBezTo>
                      <a:pt x="82" y="213"/>
                      <a:pt x="23" y="256"/>
                      <a:pt x="13" y="310"/>
                    </a:cubicBezTo>
                    <a:cubicBezTo>
                      <a:pt x="1" y="381"/>
                      <a:pt x="48" y="441"/>
                      <a:pt x="108" y="453"/>
                    </a:cubicBezTo>
                    <a:cubicBezTo>
                      <a:pt x="953" y="619"/>
                      <a:pt x="1751" y="691"/>
                      <a:pt x="2477" y="691"/>
                    </a:cubicBezTo>
                    <a:cubicBezTo>
                      <a:pt x="4001" y="691"/>
                      <a:pt x="5204" y="417"/>
                      <a:pt x="5728" y="274"/>
                    </a:cubicBezTo>
                    <a:lnTo>
                      <a:pt x="5728" y="72"/>
                    </a:lnTo>
                    <a:cubicBezTo>
                      <a:pt x="5739" y="48"/>
                      <a:pt x="5763" y="24"/>
                      <a:pt x="57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9"/>
              <p:cNvSpPr/>
              <p:nvPr/>
            </p:nvSpPr>
            <p:spPr>
              <a:xfrm>
                <a:off x="4206175" y="2464450"/>
                <a:ext cx="64025" cy="72250"/>
              </a:xfrm>
              <a:custGeom>
                <a:avLst/>
                <a:gdLst/>
                <a:ahLst/>
                <a:cxnLst/>
                <a:rect l="l" t="t" r="r" b="b"/>
                <a:pathLst>
                  <a:path w="2561" h="2890" extrusionOk="0">
                    <a:moveTo>
                      <a:pt x="458" y="0"/>
                    </a:moveTo>
                    <a:cubicBezTo>
                      <a:pt x="270" y="0"/>
                      <a:pt x="110" y="33"/>
                      <a:pt x="0" y="118"/>
                    </a:cubicBezTo>
                    <a:lnTo>
                      <a:pt x="274" y="2523"/>
                    </a:lnTo>
                    <a:cubicBezTo>
                      <a:pt x="274" y="2523"/>
                      <a:pt x="973" y="2890"/>
                      <a:pt x="1672" y="2890"/>
                    </a:cubicBezTo>
                    <a:cubicBezTo>
                      <a:pt x="1990" y="2890"/>
                      <a:pt x="2307" y="2814"/>
                      <a:pt x="2560" y="2595"/>
                    </a:cubicBezTo>
                    <a:lnTo>
                      <a:pt x="2548" y="1904"/>
                    </a:lnTo>
                    <a:lnTo>
                      <a:pt x="2524" y="404"/>
                    </a:lnTo>
                    <a:cubicBezTo>
                      <a:pt x="2524" y="404"/>
                      <a:pt x="2310" y="345"/>
                      <a:pt x="2012" y="285"/>
                    </a:cubicBezTo>
                    <a:cubicBezTo>
                      <a:pt x="1563" y="200"/>
                      <a:pt x="925" y="0"/>
                      <a:pt x="458"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9"/>
              <p:cNvSpPr/>
              <p:nvPr/>
            </p:nvSpPr>
            <p:spPr>
              <a:xfrm>
                <a:off x="4220150" y="2471575"/>
                <a:ext cx="49750" cy="40500"/>
              </a:xfrm>
              <a:custGeom>
                <a:avLst/>
                <a:gdLst/>
                <a:ahLst/>
                <a:cxnLst/>
                <a:rect l="l" t="t" r="r" b="b"/>
                <a:pathLst>
                  <a:path w="1990" h="1620" extrusionOk="0">
                    <a:moveTo>
                      <a:pt x="1453" y="0"/>
                    </a:moveTo>
                    <a:lnTo>
                      <a:pt x="1" y="119"/>
                    </a:lnTo>
                    <a:cubicBezTo>
                      <a:pt x="1" y="119"/>
                      <a:pt x="953" y="1465"/>
                      <a:pt x="1989" y="1619"/>
                    </a:cubicBezTo>
                    <a:lnTo>
                      <a:pt x="1965" y="119"/>
                    </a:lnTo>
                    <a:cubicBezTo>
                      <a:pt x="1965" y="119"/>
                      <a:pt x="1751" y="60"/>
                      <a:pt x="1453" y="0"/>
                    </a:cubicBezTo>
                    <a:close/>
                  </a:path>
                </a:pathLst>
              </a:custGeom>
              <a:solidFill>
                <a:srgbClr val="ED8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9"/>
              <p:cNvSpPr/>
              <p:nvPr/>
            </p:nvSpPr>
            <p:spPr>
              <a:xfrm>
                <a:off x="4178475" y="2317375"/>
                <a:ext cx="180125" cy="174775"/>
              </a:xfrm>
              <a:custGeom>
                <a:avLst/>
                <a:gdLst/>
                <a:ahLst/>
                <a:cxnLst/>
                <a:rect l="l" t="t" r="r" b="b"/>
                <a:pathLst>
                  <a:path w="7205" h="6991" extrusionOk="0">
                    <a:moveTo>
                      <a:pt x="5895" y="1"/>
                    </a:moveTo>
                    <a:lnTo>
                      <a:pt x="668" y="977"/>
                    </a:lnTo>
                    <a:cubicBezTo>
                      <a:pt x="168" y="1346"/>
                      <a:pt x="13" y="2156"/>
                      <a:pt x="1" y="3025"/>
                    </a:cubicBezTo>
                    <a:cubicBezTo>
                      <a:pt x="1" y="3751"/>
                      <a:pt x="108" y="4513"/>
                      <a:pt x="215" y="5073"/>
                    </a:cubicBezTo>
                    <a:cubicBezTo>
                      <a:pt x="311" y="5608"/>
                      <a:pt x="406" y="5966"/>
                      <a:pt x="406" y="5966"/>
                    </a:cubicBezTo>
                    <a:cubicBezTo>
                      <a:pt x="406" y="5966"/>
                      <a:pt x="489" y="6025"/>
                      <a:pt x="620" y="6097"/>
                    </a:cubicBezTo>
                    <a:cubicBezTo>
                      <a:pt x="1110" y="6367"/>
                      <a:pt x="2378" y="6990"/>
                      <a:pt x="3703" y="6990"/>
                    </a:cubicBezTo>
                    <a:cubicBezTo>
                      <a:pt x="4246" y="6990"/>
                      <a:pt x="4799" y="6886"/>
                      <a:pt x="5311" y="6609"/>
                    </a:cubicBezTo>
                    <a:cubicBezTo>
                      <a:pt x="7204" y="5573"/>
                      <a:pt x="6180" y="1132"/>
                      <a:pt x="5942" y="179"/>
                    </a:cubicBezTo>
                    <a:cubicBezTo>
                      <a:pt x="5906" y="60"/>
                      <a:pt x="5895" y="1"/>
                      <a:pt x="5895"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9"/>
              <p:cNvSpPr/>
              <p:nvPr/>
            </p:nvSpPr>
            <p:spPr>
              <a:xfrm>
                <a:off x="4021625" y="2255675"/>
                <a:ext cx="324475" cy="290125"/>
              </a:xfrm>
              <a:custGeom>
                <a:avLst/>
                <a:gdLst/>
                <a:ahLst/>
                <a:cxnLst/>
                <a:rect l="l" t="t" r="r" b="b"/>
                <a:pathLst>
                  <a:path w="12979" h="11605" extrusionOk="0">
                    <a:moveTo>
                      <a:pt x="3588" y="0"/>
                    </a:moveTo>
                    <a:cubicBezTo>
                      <a:pt x="3540" y="0"/>
                      <a:pt x="3491" y="2"/>
                      <a:pt x="3441" y="4"/>
                    </a:cubicBezTo>
                    <a:cubicBezTo>
                      <a:pt x="1489" y="99"/>
                      <a:pt x="0" y="3755"/>
                      <a:pt x="1786" y="5969"/>
                    </a:cubicBezTo>
                    <a:cubicBezTo>
                      <a:pt x="3543" y="8174"/>
                      <a:pt x="4133" y="11232"/>
                      <a:pt x="1344" y="11232"/>
                    </a:cubicBezTo>
                    <a:cubicBezTo>
                      <a:pt x="1317" y="11232"/>
                      <a:pt x="1290" y="11232"/>
                      <a:pt x="1262" y="11232"/>
                    </a:cubicBezTo>
                    <a:lnTo>
                      <a:pt x="1262" y="11232"/>
                    </a:lnTo>
                    <a:cubicBezTo>
                      <a:pt x="1262" y="11232"/>
                      <a:pt x="1927" y="11604"/>
                      <a:pt x="2715" y="11604"/>
                    </a:cubicBezTo>
                    <a:cubicBezTo>
                      <a:pt x="3410" y="11604"/>
                      <a:pt x="4202" y="11314"/>
                      <a:pt x="4715" y="10220"/>
                    </a:cubicBezTo>
                    <a:cubicBezTo>
                      <a:pt x="5061" y="9493"/>
                      <a:pt x="5287" y="8410"/>
                      <a:pt x="5442" y="7267"/>
                    </a:cubicBezTo>
                    <a:cubicBezTo>
                      <a:pt x="5739" y="7886"/>
                      <a:pt x="6180" y="8398"/>
                      <a:pt x="6799" y="8517"/>
                    </a:cubicBezTo>
                    <a:cubicBezTo>
                      <a:pt x="6835" y="8529"/>
                      <a:pt x="6858" y="8541"/>
                      <a:pt x="6894" y="8565"/>
                    </a:cubicBezTo>
                    <a:cubicBezTo>
                      <a:pt x="7251" y="8172"/>
                      <a:pt x="6918" y="7684"/>
                      <a:pt x="6918" y="7684"/>
                    </a:cubicBezTo>
                    <a:lnTo>
                      <a:pt x="6715" y="7612"/>
                    </a:lnTo>
                    <a:cubicBezTo>
                      <a:pt x="6644" y="7041"/>
                      <a:pt x="6596" y="6267"/>
                      <a:pt x="6668" y="5540"/>
                    </a:cubicBezTo>
                    <a:lnTo>
                      <a:pt x="6668" y="5540"/>
                    </a:lnTo>
                    <a:cubicBezTo>
                      <a:pt x="6966" y="5683"/>
                      <a:pt x="7180" y="5993"/>
                      <a:pt x="7323" y="6171"/>
                    </a:cubicBezTo>
                    <a:cubicBezTo>
                      <a:pt x="7323" y="6171"/>
                      <a:pt x="7549" y="7398"/>
                      <a:pt x="7847" y="7957"/>
                    </a:cubicBezTo>
                    <a:cubicBezTo>
                      <a:pt x="8046" y="8318"/>
                      <a:pt x="8240" y="8382"/>
                      <a:pt x="8353" y="8382"/>
                    </a:cubicBezTo>
                    <a:cubicBezTo>
                      <a:pt x="8416" y="8382"/>
                      <a:pt x="8454" y="8362"/>
                      <a:pt x="8454" y="8362"/>
                    </a:cubicBezTo>
                    <a:cubicBezTo>
                      <a:pt x="8073" y="8327"/>
                      <a:pt x="7858" y="7576"/>
                      <a:pt x="7978" y="6636"/>
                    </a:cubicBezTo>
                    <a:cubicBezTo>
                      <a:pt x="8085" y="5790"/>
                      <a:pt x="7918" y="4278"/>
                      <a:pt x="7894" y="4005"/>
                    </a:cubicBezTo>
                    <a:cubicBezTo>
                      <a:pt x="7894" y="3993"/>
                      <a:pt x="7882" y="3981"/>
                      <a:pt x="7882" y="3981"/>
                    </a:cubicBezTo>
                    <a:cubicBezTo>
                      <a:pt x="7882" y="3969"/>
                      <a:pt x="7882" y="3969"/>
                      <a:pt x="7882" y="3969"/>
                    </a:cubicBezTo>
                    <a:cubicBezTo>
                      <a:pt x="7870" y="3755"/>
                      <a:pt x="7847" y="3624"/>
                      <a:pt x="7847" y="3624"/>
                    </a:cubicBezTo>
                    <a:lnTo>
                      <a:pt x="7847" y="3624"/>
                    </a:lnTo>
                    <a:cubicBezTo>
                      <a:pt x="7998" y="3642"/>
                      <a:pt x="8155" y="3651"/>
                      <a:pt x="8314" y="3651"/>
                    </a:cubicBezTo>
                    <a:cubicBezTo>
                      <a:pt x="8868" y="3651"/>
                      <a:pt x="9459" y="3548"/>
                      <a:pt x="10014" y="3409"/>
                    </a:cubicBezTo>
                    <a:cubicBezTo>
                      <a:pt x="10668" y="3338"/>
                      <a:pt x="11335" y="3195"/>
                      <a:pt x="11847" y="2921"/>
                    </a:cubicBezTo>
                    <a:cubicBezTo>
                      <a:pt x="11978" y="2850"/>
                      <a:pt x="12097" y="2766"/>
                      <a:pt x="12180" y="2659"/>
                    </a:cubicBezTo>
                    <a:lnTo>
                      <a:pt x="12204" y="2659"/>
                    </a:lnTo>
                    <a:lnTo>
                      <a:pt x="12609" y="5017"/>
                    </a:lnTo>
                    <a:cubicBezTo>
                      <a:pt x="12609" y="5017"/>
                      <a:pt x="12978" y="4421"/>
                      <a:pt x="12895" y="3612"/>
                    </a:cubicBezTo>
                    <a:cubicBezTo>
                      <a:pt x="12835" y="3112"/>
                      <a:pt x="12550" y="2683"/>
                      <a:pt x="12347" y="2421"/>
                    </a:cubicBezTo>
                    <a:cubicBezTo>
                      <a:pt x="12692" y="1695"/>
                      <a:pt x="12157" y="671"/>
                      <a:pt x="11073" y="409"/>
                    </a:cubicBezTo>
                    <a:cubicBezTo>
                      <a:pt x="10919" y="373"/>
                      <a:pt x="10745" y="357"/>
                      <a:pt x="10557" y="357"/>
                    </a:cubicBezTo>
                    <a:cubicBezTo>
                      <a:pt x="8988" y="357"/>
                      <a:pt x="6423" y="1501"/>
                      <a:pt x="5870" y="2171"/>
                    </a:cubicBezTo>
                    <a:cubicBezTo>
                      <a:pt x="5870" y="2171"/>
                      <a:pt x="5823" y="1992"/>
                      <a:pt x="5727" y="1766"/>
                    </a:cubicBezTo>
                    <a:cubicBezTo>
                      <a:pt x="5716" y="1708"/>
                      <a:pt x="5399" y="0"/>
                      <a:pt x="3588" y="0"/>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9"/>
              <p:cNvSpPr/>
              <p:nvPr/>
            </p:nvSpPr>
            <p:spPr>
              <a:xfrm>
                <a:off x="4155950" y="2392650"/>
                <a:ext cx="48750" cy="61175"/>
              </a:xfrm>
              <a:custGeom>
                <a:avLst/>
                <a:gdLst/>
                <a:ahLst/>
                <a:cxnLst/>
                <a:rect l="l" t="t" r="r" b="b"/>
                <a:pathLst>
                  <a:path w="1950" h="2447" extrusionOk="0">
                    <a:moveTo>
                      <a:pt x="978" y="1"/>
                    </a:moveTo>
                    <a:cubicBezTo>
                      <a:pt x="824" y="1"/>
                      <a:pt x="665" y="61"/>
                      <a:pt x="521" y="228"/>
                    </a:cubicBezTo>
                    <a:cubicBezTo>
                      <a:pt x="0" y="838"/>
                      <a:pt x="541" y="2447"/>
                      <a:pt x="1684" y="2447"/>
                    </a:cubicBezTo>
                    <a:cubicBezTo>
                      <a:pt x="1769" y="2447"/>
                      <a:pt x="1858" y="2438"/>
                      <a:pt x="1950" y="2419"/>
                    </a:cubicBezTo>
                    <a:lnTo>
                      <a:pt x="1735" y="395"/>
                    </a:lnTo>
                    <a:cubicBezTo>
                      <a:pt x="1735" y="395"/>
                      <a:pt x="1372" y="1"/>
                      <a:pt x="978"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9"/>
              <p:cNvSpPr/>
              <p:nvPr/>
            </p:nvSpPr>
            <p:spPr>
              <a:xfrm>
                <a:off x="4128175" y="2299825"/>
                <a:ext cx="40225" cy="65200"/>
              </a:xfrm>
              <a:custGeom>
                <a:avLst/>
                <a:gdLst/>
                <a:ahLst/>
                <a:cxnLst/>
                <a:rect l="l" t="t" r="r" b="b"/>
                <a:pathLst>
                  <a:path w="1609" h="2608" extrusionOk="0">
                    <a:moveTo>
                      <a:pt x="1465" y="0"/>
                    </a:moveTo>
                    <a:cubicBezTo>
                      <a:pt x="358" y="548"/>
                      <a:pt x="60" y="2167"/>
                      <a:pt x="1" y="2608"/>
                    </a:cubicBezTo>
                    <a:cubicBezTo>
                      <a:pt x="156" y="2608"/>
                      <a:pt x="322" y="2584"/>
                      <a:pt x="501" y="2548"/>
                    </a:cubicBezTo>
                    <a:cubicBezTo>
                      <a:pt x="751" y="1131"/>
                      <a:pt x="1608" y="405"/>
                      <a:pt x="1608" y="405"/>
                    </a:cubicBezTo>
                    <a:cubicBezTo>
                      <a:pt x="1608" y="405"/>
                      <a:pt x="1561" y="226"/>
                      <a:pt x="14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9"/>
              <p:cNvSpPr/>
              <p:nvPr/>
            </p:nvSpPr>
            <p:spPr>
              <a:xfrm>
                <a:off x="4345475" y="2522175"/>
                <a:ext cx="55675" cy="101825"/>
              </a:xfrm>
              <a:custGeom>
                <a:avLst/>
                <a:gdLst/>
                <a:ahLst/>
                <a:cxnLst/>
                <a:rect l="l" t="t" r="r" b="b"/>
                <a:pathLst>
                  <a:path w="2227" h="4073" extrusionOk="0">
                    <a:moveTo>
                      <a:pt x="417" y="0"/>
                    </a:moveTo>
                    <a:cubicBezTo>
                      <a:pt x="0" y="1584"/>
                      <a:pt x="358" y="2620"/>
                      <a:pt x="358" y="2620"/>
                    </a:cubicBezTo>
                    <a:cubicBezTo>
                      <a:pt x="358" y="2620"/>
                      <a:pt x="1286" y="3679"/>
                      <a:pt x="2227" y="4072"/>
                    </a:cubicBezTo>
                    <a:lnTo>
                      <a:pt x="2227" y="1298"/>
                    </a:lnTo>
                    <a:lnTo>
                      <a:pt x="2215" y="1298"/>
                    </a:lnTo>
                    <a:cubicBezTo>
                      <a:pt x="1417" y="631"/>
                      <a:pt x="417" y="0"/>
                      <a:pt x="417"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9"/>
              <p:cNvSpPr/>
              <p:nvPr/>
            </p:nvSpPr>
            <p:spPr>
              <a:xfrm>
                <a:off x="4089125" y="2551850"/>
                <a:ext cx="465625" cy="183800"/>
              </a:xfrm>
              <a:custGeom>
                <a:avLst/>
                <a:gdLst/>
                <a:ahLst/>
                <a:cxnLst/>
                <a:rect l="l" t="t" r="r" b="b"/>
                <a:pathLst>
                  <a:path w="18625" h="7352" extrusionOk="0">
                    <a:moveTo>
                      <a:pt x="1883" y="1"/>
                    </a:moveTo>
                    <a:cubicBezTo>
                      <a:pt x="849" y="1"/>
                      <a:pt x="0" y="1155"/>
                      <a:pt x="598" y="2206"/>
                    </a:cubicBezTo>
                    <a:cubicBezTo>
                      <a:pt x="610" y="2206"/>
                      <a:pt x="670" y="2290"/>
                      <a:pt x="765" y="2397"/>
                    </a:cubicBezTo>
                    <a:cubicBezTo>
                      <a:pt x="1682" y="3468"/>
                      <a:pt x="2777" y="4385"/>
                      <a:pt x="4004" y="5100"/>
                    </a:cubicBezTo>
                    <a:cubicBezTo>
                      <a:pt x="5158" y="5754"/>
                      <a:pt x="6540" y="7064"/>
                      <a:pt x="8028" y="7302"/>
                    </a:cubicBezTo>
                    <a:cubicBezTo>
                      <a:pt x="8231" y="7336"/>
                      <a:pt x="8454" y="7351"/>
                      <a:pt x="8694" y="7351"/>
                    </a:cubicBezTo>
                    <a:cubicBezTo>
                      <a:pt x="12034" y="7351"/>
                      <a:pt x="18624" y="4326"/>
                      <a:pt x="18624" y="4326"/>
                    </a:cubicBezTo>
                    <a:lnTo>
                      <a:pt x="17993" y="2587"/>
                    </a:lnTo>
                    <a:cubicBezTo>
                      <a:pt x="17993" y="2587"/>
                      <a:pt x="13648" y="3683"/>
                      <a:pt x="12147" y="3921"/>
                    </a:cubicBezTo>
                    <a:cubicBezTo>
                      <a:pt x="10600" y="4159"/>
                      <a:pt x="9135" y="4421"/>
                      <a:pt x="9135" y="4421"/>
                    </a:cubicBezTo>
                    <a:cubicBezTo>
                      <a:pt x="7599" y="3516"/>
                      <a:pt x="4349" y="1206"/>
                      <a:pt x="2622" y="206"/>
                    </a:cubicBezTo>
                    <a:cubicBezTo>
                      <a:pt x="2377" y="64"/>
                      <a:pt x="2125" y="1"/>
                      <a:pt x="1883" y="1"/>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9"/>
              <p:cNvSpPr/>
              <p:nvPr/>
            </p:nvSpPr>
            <p:spPr>
              <a:xfrm>
                <a:off x="4538950" y="2558000"/>
                <a:ext cx="129800" cy="102000"/>
              </a:xfrm>
              <a:custGeom>
                <a:avLst/>
                <a:gdLst/>
                <a:ahLst/>
                <a:cxnLst/>
                <a:rect l="l" t="t" r="r" b="b"/>
                <a:pathLst>
                  <a:path w="5192" h="4080" extrusionOk="0">
                    <a:moveTo>
                      <a:pt x="1926" y="0"/>
                    </a:moveTo>
                    <a:cubicBezTo>
                      <a:pt x="1859" y="0"/>
                      <a:pt x="1771" y="35"/>
                      <a:pt x="1667" y="115"/>
                    </a:cubicBezTo>
                    <a:cubicBezTo>
                      <a:pt x="1251" y="436"/>
                      <a:pt x="751" y="698"/>
                      <a:pt x="441" y="1151"/>
                    </a:cubicBezTo>
                    <a:cubicBezTo>
                      <a:pt x="143" y="1615"/>
                      <a:pt x="0" y="2341"/>
                      <a:pt x="0" y="2341"/>
                    </a:cubicBezTo>
                    <a:lnTo>
                      <a:pt x="631" y="4080"/>
                    </a:lnTo>
                    <a:cubicBezTo>
                      <a:pt x="2239" y="3889"/>
                      <a:pt x="4561" y="2532"/>
                      <a:pt x="4608" y="2210"/>
                    </a:cubicBezTo>
                    <a:cubicBezTo>
                      <a:pt x="4615" y="2161"/>
                      <a:pt x="4571" y="2142"/>
                      <a:pt x="4496" y="2142"/>
                    </a:cubicBezTo>
                    <a:cubicBezTo>
                      <a:pt x="4189" y="2142"/>
                      <a:pt x="3358" y="2472"/>
                      <a:pt x="3358" y="2472"/>
                    </a:cubicBezTo>
                    <a:cubicBezTo>
                      <a:pt x="3870" y="2246"/>
                      <a:pt x="4894" y="1770"/>
                      <a:pt x="4822" y="1556"/>
                    </a:cubicBezTo>
                    <a:cubicBezTo>
                      <a:pt x="4803" y="1497"/>
                      <a:pt x="4734" y="1474"/>
                      <a:pt x="4636" y="1474"/>
                    </a:cubicBezTo>
                    <a:cubicBezTo>
                      <a:pt x="4253" y="1474"/>
                      <a:pt x="3429" y="1829"/>
                      <a:pt x="3429" y="1829"/>
                    </a:cubicBezTo>
                    <a:cubicBezTo>
                      <a:pt x="3429" y="1829"/>
                      <a:pt x="5192" y="1044"/>
                      <a:pt x="4918" y="829"/>
                    </a:cubicBezTo>
                    <a:cubicBezTo>
                      <a:pt x="4884" y="806"/>
                      <a:pt x="4832" y="795"/>
                      <a:pt x="4765" y="795"/>
                    </a:cubicBezTo>
                    <a:cubicBezTo>
                      <a:pt x="4264" y="795"/>
                      <a:pt x="2965" y="1389"/>
                      <a:pt x="2965" y="1389"/>
                    </a:cubicBezTo>
                    <a:cubicBezTo>
                      <a:pt x="2965" y="1389"/>
                      <a:pt x="4620" y="436"/>
                      <a:pt x="4049" y="365"/>
                    </a:cubicBezTo>
                    <a:cubicBezTo>
                      <a:pt x="4031" y="363"/>
                      <a:pt x="4013" y="362"/>
                      <a:pt x="3993" y="362"/>
                    </a:cubicBezTo>
                    <a:cubicBezTo>
                      <a:pt x="3371" y="362"/>
                      <a:pt x="1697" y="1414"/>
                      <a:pt x="1454" y="1414"/>
                    </a:cubicBezTo>
                    <a:cubicBezTo>
                      <a:pt x="1449" y="1414"/>
                      <a:pt x="1445" y="1414"/>
                      <a:pt x="1441" y="1413"/>
                    </a:cubicBezTo>
                    <a:cubicBezTo>
                      <a:pt x="1251" y="1365"/>
                      <a:pt x="1632" y="996"/>
                      <a:pt x="1929" y="603"/>
                    </a:cubicBezTo>
                    <a:cubicBezTo>
                      <a:pt x="2152" y="308"/>
                      <a:pt x="2128" y="0"/>
                      <a:pt x="1926" y="0"/>
                    </a:cubicBezTo>
                    <a:close/>
                  </a:path>
                </a:pathLst>
              </a:custGeom>
              <a:solidFill>
                <a:srgbClr val="FBB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9"/>
              <p:cNvSpPr/>
              <p:nvPr/>
            </p:nvSpPr>
            <p:spPr>
              <a:xfrm>
                <a:off x="4073425" y="3835425"/>
                <a:ext cx="187825" cy="659025"/>
              </a:xfrm>
              <a:custGeom>
                <a:avLst/>
                <a:gdLst/>
                <a:ahLst/>
                <a:cxnLst/>
                <a:rect l="l" t="t" r="r" b="b"/>
                <a:pathLst>
                  <a:path w="7513" h="26361" extrusionOk="0">
                    <a:moveTo>
                      <a:pt x="6691" y="0"/>
                    </a:moveTo>
                    <a:lnTo>
                      <a:pt x="60" y="25944"/>
                    </a:lnTo>
                    <a:cubicBezTo>
                      <a:pt x="0" y="26170"/>
                      <a:pt x="131" y="26361"/>
                      <a:pt x="357" y="26361"/>
                    </a:cubicBezTo>
                    <a:cubicBezTo>
                      <a:pt x="583" y="26361"/>
                      <a:pt x="822" y="26170"/>
                      <a:pt x="881" y="25944"/>
                    </a:cubicBezTo>
                    <a:lnTo>
                      <a:pt x="7513" y="0"/>
                    </a:lnTo>
                    <a:close/>
                  </a:path>
                </a:pathLst>
              </a:custGeom>
              <a:solidFill>
                <a:srgbClr val="DB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9"/>
              <p:cNvSpPr/>
              <p:nvPr/>
            </p:nvSpPr>
            <p:spPr>
              <a:xfrm>
                <a:off x="3802250" y="3835425"/>
                <a:ext cx="188150" cy="659025"/>
              </a:xfrm>
              <a:custGeom>
                <a:avLst/>
                <a:gdLst/>
                <a:ahLst/>
                <a:cxnLst/>
                <a:rect l="l" t="t" r="r" b="b"/>
                <a:pathLst>
                  <a:path w="7526" h="26361" extrusionOk="0">
                    <a:moveTo>
                      <a:pt x="6692" y="0"/>
                    </a:moveTo>
                    <a:lnTo>
                      <a:pt x="60" y="25944"/>
                    </a:lnTo>
                    <a:cubicBezTo>
                      <a:pt x="0" y="26170"/>
                      <a:pt x="143" y="26361"/>
                      <a:pt x="370" y="26361"/>
                    </a:cubicBezTo>
                    <a:cubicBezTo>
                      <a:pt x="596" y="26361"/>
                      <a:pt x="822" y="26170"/>
                      <a:pt x="882" y="25944"/>
                    </a:cubicBezTo>
                    <a:lnTo>
                      <a:pt x="7525" y="0"/>
                    </a:lnTo>
                    <a:close/>
                  </a:path>
                </a:pathLst>
              </a:custGeom>
              <a:solidFill>
                <a:srgbClr val="DB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9"/>
              <p:cNvSpPr/>
              <p:nvPr/>
            </p:nvSpPr>
            <p:spPr>
              <a:xfrm>
                <a:off x="3932625" y="3964600"/>
                <a:ext cx="294400" cy="20575"/>
              </a:xfrm>
              <a:custGeom>
                <a:avLst/>
                <a:gdLst/>
                <a:ahLst/>
                <a:cxnLst/>
                <a:rect l="l" t="t" r="r" b="b"/>
                <a:pathLst>
                  <a:path w="11776" h="823" extrusionOk="0">
                    <a:moveTo>
                      <a:pt x="584" y="1"/>
                    </a:moveTo>
                    <a:cubicBezTo>
                      <a:pt x="358" y="1"/>
                      <a:pt x="119" y="191"/>
                      <a:pt x="60" y="417"/>
                    </a:cubicBezTo>
                    <a:cubicBezTo>
                      <a:pt x="0" y="644"/>
                      <a:pt x="143" y="822"/>
                      <a:pt x="369" y="822"/>
                    </a:cubicBezTo>
                    <a:lnTo>
                      <a:pt x="11204" y="822"/>
                    </a:lnTo>
                    <a:cubicBezTo>
                      <a:pt x="11430" y="822"/>
                      <a:pt x="11657" y="644"/>
                      <a:pt x="11716" y="417"/>
                    </a:cubicBezTo>
                    <a:cubicBezTo>
                      <a:pt x="11776" y="191"/>
                      <a:pt x="11645" y="1"/>
                      <a:pt x="11407" y="1"/>
                    </a:cubicBezTo>
                    <a:close/>
                  </a:path>
                </a:pathLst>
              </a:custGeom>
              <a:solidFill>
                <a:srgbClr val="DB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9"/>
              <p:cNvSpPr/>
              <p:nvPr/>
            </p:nvSpPr>
            <p:spPr>
              <a:xfrm>
                <a:off x="3899575" y="4093800"/>
                <a:ext cx="294425" cy="20850"/>
              </a:xfrm>
              <a:custGeom>
                <a:avLst/>
                <a:gdLst/>
                <a:ahLst/>
                <a:cxnLst/>
                <a:rect l="l" t="t" r="r" b="b"/>
                <a:pathLst>
                  <a:path w="11777" h="834" extrusionOk="0">
                    <a:moveTo>
                      <a:pt x="584" y="0"/>
                    </a:moveTo>
                    <a:cubicBezTo>
                      <a:pt x="358" y="0"/>
                      <a:pt x="120" y="191"/>
                      <a:pt x="60" y="417"/>
                    </a:cubicBezTo>
                    <a:cubicBezTo>
                      <a:pt x="1" y="643"/>
                      <a:pt x="144" y="833"/>
                      <a:pt x="370" y="833"/>
                    </a:cubicBezTo>
                    <a:lnTo>
                      <a:pt x="11205" y="833"/>
                    </a:lnTo>
                    <a:cubicBezTo>
                      <a:pt x="11431" y="833"/>
                      <a:pt x="11657" y="643"/>
                      <a:pt x="11717" y="417"/>
                    </a:cubicBezTo>
                    <a:cubicBezTo>
                      <a:pt x="11776" y="191"/>
                      <a:pt x="11633" y="0"/>
                      <a:pt x="11407" y="0"/>
                    </a:cubicBezTo>
                    <a:close/>
                  </a:path>
                </a:pathLst>
              </a:custGeom>
              <a:solidFill>
                <a:srgbClr val="DB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9"/>
              <p:cNvSpPr/>
              <p:nvPr/>
            </p:nvSpPr>
            <p:spPr>
              <a:xfrm>
                <a:off x="3866550" y="4222075"/>
                <a:ext cx="294400" cy="21450"/>
              </a:xfrm>
              <a:custGeom>
                <a:avLst/>
                <a:gdLst/>
                <a:ahLst/>
                <a:cxnLst/>
                <a:rect l="l" t="t" r="r" b="b"/>
                <a:pathLst>
                  <a:path w="11776" h="858" extrusionOk="0">
                    <a:moveTo>
                      <a:pt x="584" y="1"/>
                    </a:moveTo>
                    <a:cubicBezTo>
                      <a:pt x="345" y="1"/>
                      <a:pt x="119" y="203"/>
                      <a:pt x="60" y="429"/>
                    </a:cubicBezTo>
                    <a:cubicBezTo>
                      <a:pt x="0" y="667"/>
                      <a:pt x="143" y="858"/>
                      <a:pt x="369" y="858"/>
                    </a:cubicBezTo>
                    <a:lnTo>
                      <a:pt x="11204" y="858"/>
                    </a:lnTo>
                    <a:cubicBezTo>
                      <a:pt x="11430" y="858"/>
                      <a:pt x="11656" y="667"/>
                      <a:pt x="11716" y="429"/>
                    </a:cubicBezTo>
                    <a:cubicBezTo>
                      <a:pt x="11775" y="203"/>
                      <a:pt x="11633" y="1"/>
                      <a:pt x="11406" y="1"/>
                    </a:cubicBezTo>
                    <a:close/>
                  </a:path>
                </a:pathLst>
              </a:custGeom>
              <a:solidFill>
                <a:srgbClr val="DB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9"/>
              <p:cNvSpPr/>
              <p:nvPr/>
            </p:nvSpPr>
            <p:spPr>
              <a:xfrm>
                <a:off x="3833500" y="4352450"/>
                <a:ext cx="294400" cy="20850"/>
              </a:xfrm>
              <a:custGeom>
                <a:avLst/>
                <a:gdLst/>
                <a:ahLst/>
                <a:cxnLst/>
                <a:rect l="l" t="t" r="r" b="b"/>
                <a:pathLst>
                  <a:path w="11776" h="834" extrusionOk="0">
                    <a:moveTo>
                      <a:pt x="572" y="1"/>
                    </a:moveTo>
                    <a:cubicBezTo>
                      <a:pt x="346" y="1"/>
                      <a:pt x="120" y="191"/>
                      <a:pt x="60" y="417"/>
                    </a:cubicBezTo>
                    <a:cubicBezTo>
                      <a:pt x="1" y="643"/>
                      <a:pt x="143" y="834"/>
                      <a:pt x="370" y="834"/>
                    </a:cubicBezTo>
                    <a:lnTo>
                      <a:pt x="11192" y="834"/>
                    </a:lnTo>
                    <a:cubicBezTo>
                      <a:pt x="11431" y="834"/>
                      <a:pt x="11657" y="643"/>
                      <a:pt x="11716" y="417"/>
                    </a:cubicBezTo>
                    <a:cubicBezTo>
                      <a:pt x="11776" y="191"/>
                      <a:pt x="11633" y="1"/>
                      <a:pt x="11407" y="1"/>
                    </a:cubicBezTo>
                    <a:close/>
                  </a:path>
                </a:pathLst>
              </a:custGeom>
              <a:solidFill>
                <a:srgbClr val="DB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9"/>
              <p:cNvSpPr/>
              <p:nvPr/>
            </p:nvSpPr>
            <p:spPr>
              <a:xfrm>
                <a:off x="4225225" y="3835425"/>
                <a:ext cx="187850" cy="659025"/>
              </a:xfrm>
              <a:custGeom>
                <a:avLst/>
                <a:gdLst/>
                <a:ahLst/>
                <a:cxnLst/>
                <a:rect l="l" t="t" r="r" b="b"/>
                <a:pathLst>
                  <a:path w="7514" h="26361" extrusionOk="0">
                    <a:moveTo>
                      <a:pt x="0" y="0"/>
                    </a:moveTo>
                    <a:lnTo>
                      <a:pt x="6632" y="25944"/>
                    </a:lnTo>
                    <a:cubicBezTo>
                      <a:pt x="6692" y="26170"/>
                      <a:pt x="6918" y="26361"/>
                      <a:pt x="7144" y="26361"/>
                    </a:cubicBezTo>
                    <a:cubicBezTo>
                      <a:pt x="7370" y="26361"/>
                      <a:pt x="7513" y="26170"/>
                      <a:pt x="7454" y="25944"/>
                    </a:cubicBezTo>
                    <a:lnTo>
                      <a:pt x="822" y="0"/>
                    </a:lnTo>
                    <a:close/>
                  </a:path>
                </a:pathLst>
              </a:custGeom>
              <a:solidFill>
                <a:srgbClr val="DB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9"/>
              <p:cNvSpPr/>
              <p:nvPr/>
            </p:nvSpPr>
            <p:spPr>
              <a:xfrm>
                <a:off x="4496075" y="3835425"/>
                <a:ext cx="187850" cy="659025"/>
              </a:xfrm>
              <a:custGeom>
                <a:avLst/>
                <a:gdLst/>
                <a:ahLst/>
                <a:cxnLst/>
                <a:rect l="l" t="t" r="r" b="b"/>
                <a:pathLst>
                  <a:path w="7514" h="26361" extrusionOk="0">
                    <a:moveTo>
                      <a:pt x="1" y="0"/>
                    </a:moveTo>
                    <a:lnTo>
                      <a:pt x="6633" y="25944"/>
                    </a:lnTo>
                    <a:cubicBezTo>
                      <a:pt x="6692" y="26170"/>
                      <a:pt x="6930" y="26361"/>
                      <a:pt x="7157" y="26361"/>
                    </a:cubicBezTo>
                    <a:cubicBezTo>
                      <a:pt x="7383" y="26361"/>
                      <a:pt x="7514" y="26170"/>
                      <a:pt x="7466" y="25944"/>
                    </a:cubicBezTo>
                    <a:lnTo>
                      <a:pt x="822" y="0"/>
                    </a:lnTo>
                    <a:close/>
                  </a:path>
                </a:pathLst>
              </a:custGeom>
              <a:solidFill>
                <a:srgbClr val="DB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9"/>
              <p:cNvSpPr/>
              <p:nvPr/>
            </p:nvSpPr>
            <p:spPr>
              <a:xfrm>
                <a:off x="3949875" y="3814875"/>
                <a:ext cx="578975" cy="41100"/>
              </a:xfrm>
              <a:custGeom>
                <a:avLst/>
                <a:gdLst/>
                <a:ahLst/>
                <a:cxnLst/>
                <a:rect l="l" t="t" r="r" b="b"/>
                <a:pathLst>
                  <a:path w="23159" h="1644" extrusionOk="0">
                    <a:moveTo>
                      <a:pt x="239" y="1"/>
                    </a:moveTo>
                    <a:cubicBezTo>
                      <a:pt x="108" y="1"/>
                      <a:pt x="1" y="108"/>
                      <a:pt x="1" y="239"/>
                    </a:cubicBezTo>
                    <a:lnTo>
                      <a:pt x="1" y="1406"/>
                    </a:lnTo>
                    <a:cubicBezTo>
                      <a:pt x="1" y="1537"/>
                      <a:pt x="108" y="1644"/>
                      <a:pt x="239" y="1644"/>
                    </a:cubicBezTo>
                    <a:lnTo>
                      <a:pt x="22920" y="1644"/>
                    </a:lnTo>
                    <a:cubicBezTo>
                      <a:pt x="23051" y="1644"/>
                      <a:pt x="23159" y="1537"/>
                      <a:pt x="23159" y="1406"/>
                    </a:cubicBezTo>
                    <a:lnTo>
                      <a:pt x="23159" y="239"/>
                    </a:lnTo>
                    <a:cubicBezTo>
                      <a:pt x="23159" y="108"/>
                      <a:pt x="23051" y="1"/>
                      <a:pt x="22920" y="1"/>
                    </a:cubicBezTo>
                    <a:close/>
                  </a:path>
                </a:pathLst>
              </a:custGeom>
              <a:solidFill>
                <a:srgbClr val="DB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9"/>
              <p:cNvSpPr/>
              <p:nvPr/>
            </p:nvSpPr>
            <p:spPr>
              <a:xfrm>
                <a:off x="4259150" y="3964600"/>
                <a:ext cx="294400" cy="20575"/>
              </a:xfrm>
              <a:custGeom>
                <a:avLst/>
                <a:gdLst/>
                <a:ahLst/>
                <a:cxnLst/>
                <a:rect l="l" t="t" r="r" b="b"/>
                <a:pathLst>
                  <a:path w="11776" h="823" extrusionOk="0">
                    <a:moveTo>
                      <a:pt x="370" y="1"/>
                    </a:moveTo>
                    <a:cubicBezTo>
                      <a:pt x="143" y="1"/>
                      <a:pt x="1" y="191"/>
                      <a:pt x="60" y="417"/>
                    </a:cubicBezTo>
                    <a:cubicBezTo>
                      <a:pt x="120" y="644"/>
                      <a:pt x="358" y="822"/>
                      <a:pt x="584" y="822"/>
                    </a:cubicBezTo>
                    <a:lnTo>
                      <a:pt x="11407" y="822"/>
                    </a:lnTo>
                    <a:cubicBezTo>
                      <a:pt x="11645" y="822"/>
                      <a:pt x="11776" y="644"/>
                      <a:pt x="11716" y="417"/>
                    </a:cubicBezTo>
                    <a:cubicBezTo>
                      <a:pt x="11657" y="191"/>
                      <a:pt x="11431" y="1"/>
                      <a:pt x="11204" y="1"/>
                    </a:cubicBezTo>
                    <a:close/>
                  </a:path>
                </a:pathLst>
              </a:custGeom>
              <a:solidFill>
                <a:srgbClr val="DB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9"/>
              <p:cNvSpPr/>
              <p:nvPr/>
            </p:nvSpPr>
            <p:spPr>
              <a:xfrm>
                <a:off x="4292200" y="4093800"/>
                <a:ext cx="294400" cy="20850"/>
              </a:xfrm>
              <a:custGeom>
                <a:avLst/>
                <a:gdLst/>
                <a:ahLst/>
                <a:cxnLst/>
                <a:rect l="l" t="t" r="r" b="b"/>
                <a:pathLst>
                  <a:path w="11776" h="834" extrusionOk="0">
                    <a:moveTo>
                      <a:pt x="369" y="0"/>
                    </a:moveTo>
                    <a:cubicBezTo>
                      <a:pt x="143" y="0"/>
                      <a:pt x="0" y="191"/>
                      <a:pt x="60" y="417"/>
                    </a:cubicBezTo>
                    <a:cubicBezTo>
                      <a:pt x="119" y="643"/>
                      <a:pt x="357" y="833"/>
                      <a:pt x="584" y="833"/>
                    </a:cubicBezTo>
                    <a:lnTo>
                      <a:pt x="11418" y="833"/>
                    </a:lnTo>
                    <a:cubicBezTo>
                      <a:pt x="11644" y="833"/>
                      <a:pt x="11775" y="643"/>
                      <a:pt x="11716" y="417"/>
                    </a:cubicBezTo>
                    <a:cubicBezTo>
                      <a:pt x="11656" y="191"/>
                      <a:pt x="11430" y="0"/>
                      <a:pt x="11204" y="0"/>
                    </a:cubicBezTo>
                    <a:close/>
                  </a:path>
                </a:pathLst>
              </a:custGeom>
              <a:solidFill>
                <a:srgbClr val="DB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9"/>
              <p:cNvSpPr/>
              <p:nvPr/>
            </p:nvSpPr>
            <p:spPr>
              <a:xfrm>
                <a:off x="4325525" y="4222075"/>
                <a:ext cx="294100" cy="21450"/>
              </a:xfrm>
              <a:custGeom>
                <a:avLst/>
                <a:gdLst/>
                <a:ahLst/>
                <a:cxnLst/>
                <a:rect l="l" t="t" r="r" b="b"/>
                <a:pathLst>
                  <a:path w="11764" h="858" extrusionOk="0">
                    <a:moveTo>
                      <a:pt x="358" y="1"/>
                    </a:moveTo>
                    <a:cubicBezTo>
                      <a:pt x="132" y="1"/>
                      <a:pt x="1" y="203"/>
                      <a:pt x="48" y="429"/>
                    </a:cubicBezTo>
                    <a:cubicBezTo>
                      <a:pt x="108" y="667"/>
                      <a:pt x="346" y="858"/>
                      <a:pt x="572" y="858"/>
                    </a:cubicBezTo>
                    <a:lnTo>
                      <a:pt x="11407" y="858"/>
                    </a:lnTo>
                    <a:cubicBezTo>
                      <a:pt x="11633" y="858"/>
                      <a:pt x="11764" y="667"/>
                      <a:pt x="11704" y="429"/>
                    </a:cubicBezTo>
                    <a:cubicBezTo>
                      <a:pt x="11657" y="203"/>
                      <a:pt x="11419" y="1"/>
                      <a:pt x="11193" y="1"/>
                    </a:cubicBezTo>
                    <a:close/>
                  </a:path>
                </a:pathLst>
              </a:custGeom>
              <a:solidFill>
                <a:srgbClr val="DB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9"/>
              <p:cNvSpPr/>
              <p:nvPr/>
            </p:nvSpPr>
            <p:spPr>
              <a:xfrm>
                <a:off x="4358575" y="4352450"/>
                <a:ext cx="294100" cy="20850"/>
              </a:xfrm>
              <a:custGeom>
                <a:avLst/>
                <a:gdLst/>
                <a:ahLst/>
                <a:cxnLst/>
                <a:rect l="l" t="t" r="r" b="b"/>
                <a:pathLst>
                  <a:path w="11764" h="834" extrusionOk="0">
                    <a:moveTo>
                      <a:pt x="357" y="1"/>
                    </a:moveTo>
                    <a:cubicBezTo>
                      <a:pt x="131" y="1"/>
                      <a:pt x="0" y="191"/>
                      <a:pt x="60" y="417"/>
                    </a:cubicBezTo>
                    <a:cubicBezTo>
                      <a:pt x="107" y="643"/>
                      <a:pt x="346" y="834"/>
                      <a:pt x="572" y="834"/>
                    </a:cubicBezTo>
                    <a:lnTo>
                      <a:pt x="11406" y="834"/>
                    </a:lnTo>
                    <a:cubicBezTo>
                      <a:pt x="11633" y="834"/>
                      <a:pt x="11764" y="643"/>
                      <a:pt x="11716" y="417"/>
                    </a:cubicBezTo>
                    <a:cubicBezTo>
                      <a:pt x="11656" y="191"/>
                      <a:pt x="11418" y="1"/>
                      <a:pt x="11192" y="1"/>
                    </a:cubicBezTo>
                    <a:close/>
                  </a:path>
                </a:pathLst>
              </a:custGeom>
              <a:solidFill>
                <a:srgbClr val="DB8E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9"/>
              <p:cNvSpPr/>
              <p:nvPr/>
            </p:nvSpPr>
            <p:spPr>
              <a:xfrm>
                <a:off x="3593600" y="2813875"/>
                <a:ext cx="74125" cy="57475"/>
              </a:xfrm>
              <a:custGeom>
                <a:avLst/>
                <a:gdLst/>
                <a:ahLst/>
                <a:cxnLst/>
                <a:rect l="l" t="t" r="r" b="b"/>
                <a:pathLst>
                  <a:path w="2965" h="2299" extrusionOk="0">
                    <a:moveTo>
                      <a:pt x="1488" y="0"/>
                    </a:moveTo>
                    <a:cubicBezTo>
                      <a:pt x="0" y="0"/>
                      <a:pt x="0" y="2298"/>
                      <a:pt x="1488" y="2298"/>
                    </a:cubicBezTo>
                    <a:cubicBezTo>
                      <a:pt x="2965" y="2298"/>
                      <a:pt x="2965" y="0"/>
                      <a:pt x="1488" y="0"/>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9"/>
              <p:cNvSpPr/>
              <p:nvPr/>
            </p:nvSpPr>
            <p:spPr>
              <a:xfrm>
                <a:off x="3463225" y="2813875"/>
                <a:ext cx="74125" cy="57475"/>
              </a:xfrm>
              <a:custGeom>
                <a:avLst/>
                <a:gdLst/>
                <a:ahLst/>
                <a:cxnLst/>
                <a:rect l="l" t="t" r="r" b="b"/>
                <a:pathLst>
                  <a:path w="2965" h="2299" extrusionOk="0">
                    <a:moveTo>
                      <a:pt x="1477" y="0"/>
                    </a:moveTo>
                    <a:cubicBezTo>
                      <a:pt x="0" y="0"/>
                      <a:pt x="0" y="2298"/>
                      <a:pt x="1477" y="2298"/>
                    </a:cubicBezTo>
                    <a:cubicBezTo>
                      <a:pt x="2965" y="2298"/>
                      <a:pt x="2965" y="0"/>
                      <a:pt x="1477" y="0"/>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9"/>
              <p:cNvSpPr/>
              <p:nvPr/>
            </p:nvSpPr>
            <p:spPr>
              <a:xfrm>
                <a:off x="3720100" y="2813875"/>
                <a:ext cx="74125" cy="57475"/>
              </a:xfrm>
              <a:custGeom>
                <a:avLst/>
                <a:gdLst/>
                <a:ahLst/>
                <a:cxnLst/>
                <a:rect l="l" t="t" r="r" b="b"/>
                <a:pathLst>
                  <a:path w="2965" h="2299" extrusionOk="0">
                    <a:moveTo>
                      <a:pt x="1489" y="0"/>
                    </a:moveTo>
                    <a:cubicBezTo>
                      <a:pt x="0" y="0"/>
                      <a:pt x="0" y="2298"/>
                      <a:pt x="1489" y="2298"/>
                    </a:cubicBezTo>
                    <a:cubicBezTo>
                      <a:pt x="2965" y="2298"/>
                      <a:pt x="2965" y="0"/>
                      <a:pt x="1489" y="0"/>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9"/>
              <p:cNvSpPr/>
              <p:nvPr/>
            </p:nvSpPr>
            <p:spPr>
              <a:xfrm>
                <a:off x="6688925" y="3310950"/>
                <a:ext cx="74125" cy="57475"/>
              </a:xfrm>
              <a:custGeom>
                <a:avLst/>
                <a:gdLst/>
                <a:ahLst/>
                <a:cxnLst/>
                <a:rect l="l" t="t" r="r" b="b"/>
                <a:pathLst>
                  <a:path w="2965" h="2299" extrusionOk="0">
                    <a:moveTo>
                      <a:pt x="1489" y="1"/>
                    </a:moveTo>
                    <a:cubicBezTo>
                      <a:pt x="0" y="1"/>
                      <a:pt x="0" y="2299"/>
                      <a:pt x="1489" y="2299"/>
                    </a:cubicBezTo>
                    <a:cubicBezTo>
                      <a:pt x="2965" y="2299"/>
                      <a:pt x="2965" y="1"/>
                      <a:pt x="1489"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9"/>
              <p:cNvSpPr/>
              <p:nvPr/>
            </p:nvSpPr>
            <p:spPr>
              <a:xfrm>
                <a:off x="6558550" y="3310950"/>
                <a:ext cx="74125" cy="57475"/>
              </a:xfrm>
              <a:custGeom>
                <a:avLst/>
                <a:gdLst/>
                <a:ahLst/>
                <a:cxnLst/>
                <a:rect l="l" t="t" r="r" b="b"/>
                <a:pathLst>
                  <a:path w="2965" h="2299" extrusionOk="0">
                    <a:moveTo>
                      <a:pt x="1489" y="1"/>
                    </a:moveTo>
                    <a:cubicBezTo>
                      <a:pt x="0" y="1"/>
                      <a:pt x="0" y="2299"/>
                      <a:pt x="1489" y="2299"/>
                    </a:cubicBezTo>
                    <a:cubicBezTo>
                      <a:pt x="2965" y="2299"/>
                      <a:pt x="2965" y="1"/>
                      <a:pt x="1489"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9"/>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9"/>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9"/>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rgbClr val="05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 name="Google Shape;672;p39"/>
            <p:cNvGrpSpPr/>
            <p:nvPr/>
          </p:nvGrpSpPr>
          <p:grpSpPr>
            <a:xfrm>
              <a:off x="3722925" y="3049625"/>
              <a:ext cx="829300" cy="772150"/>
              <a:chOff x="4751175" y="3105275"/>
              <a:chExt cx="829300" cy="772150"/>
            </a:xfrm>
          </p:grpSpPr>
          <p:sp>
            <p:nvSpPr>
              <p:cNvPr id="673" name="Google Shape;673;p39"/>
              <p:cNvSpPr/>
              <p:nvPr/>
            </p:nvSpPr>
            <p:spPr>
              <a:xfrm>
                <a:off x="4751175" y="3388050"/>
                <a:ext cx="283400" cy="343525"/>
              </a:xfrm>
              <a:custGeom>
                <a:avLst/>
                <a:gdLst/>
                <a:ahLst/>
                <a:cxnLst/>
                <a:rect l="l" t="t" r="r" b="b"/>
                <a:pathLst>
                  <a:path w="11336" h="13741" extrusionOk="0">
                    <a:moveTo>
                      <a:pt x="7883" y="0"/>
                    </a:moveTo>
                    <a:lnTo>
                      <a:pt x="1203" y="108"/>
                    </a:lnTo>
                    <a:lnTo>
                      <a:pt x="3263" y="1286"/>
                    </a:lnTo>
                    <a:cubicBezTo>
                      <a:pt x="1" y="4429"/>
                      <a:pt x="1632" y="7239"/>
                      <a:pt x="1632" y="7239"/>
                    </a:cubicBezTo>
                    <a:lnTo>
                      <a:pt x="5394" y="13740"/>
                    </a:lnTo>
                    <a:cubicBezTo>
                      <a:pt x="5394" y="13693"/>
                      <a:pt x="5394" y="13633"/>
                      <a:pt x="5406" y="13585"/>
                    </a:cubicBezTo>
                    <a:cubicBezTo>
                      <a:pt x="5430" y="12204"/>
                      <a:pt x="5823" y="10871"/>
                      <a:pt x="6501" y="9668"/>
                    </a:cubicBezTo>
                    <a:lnTo>
                      <a:pt x="9264" y="4799"/>
                    </a:lnTo>
                    <a:lnTo>
                      <a:pt x="11335" y="5918"/>
                    </a:lnTo>
                    <a:lnTo>
                      <a:pt x="78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9"/>
              <p:cNvSpPr/>
              <p:nvPr/>
            </p:nvSpPr>
            <p:spPr>
              <a:xfrm>
                <a:off x="5211350" y="3585700"/>
                <a:ext cx="331025" cy="291725"/>
              </a:xfrm>
              <a:custGeom>
                <a:avLst/>
                <a:gdLst/>
                <a:ahLst/>
                <a:cxnLst/>
                <a:rect l="l" t="t" r="r" b="b"/>
                <a:pathLst>
                  <a:path w="13241" h="11669" extrusionOk="0">
                    <a:moveTo>
                      <a:pt x="3525" y="0"/>
                    </a:moveTo>
                    <a:lnTo>
                      <a:pt x="1" y="5870"/>
                    </a:lnTo>
                    <a:lnTo>
                      <a:pt x="3299" y="11668"/>
                    </a:lnTo>
                    <a:lnTo>
                      <a:pt x="3346" y="9299"/>
                    </a:lnTo>
                    <a:cubicBezTo>
                      <a:pt x="4187" y="9561"/>
                      <a:pt x="4927" y="9666"/>
                      <a:pt x="5575" y="9666"/>
                    </a:cubicBezTo>
                    <a:cubicBezTo>
                      <a:pt x="8258" y="9666"/>
                      <a:pt x="9347" y="7858"/>
                      <a:pt x="9347" y="7858"/>
                    </a:cubicBezTo>
                    <a:lnTo>
                      <a:pt x="13240" y="1441"/>
                    </a:lnTo>
                    <a:lnTo>
                      <a:pt x="13240" y="1441"/>
                    </a:lnTo>
                    <a:cubicBezTo>
                      <a:pt x="13193" y="1465"/>
                      <a:pt x="13145" y="1488"/>
                      <a:pt x="13098" y="1512"/>
                    </a:cubicBezTo>
                    <a:cubicBezTo>
                      <a:pt x="11906" y="2131"/>
                      <a:pt x="10566" y="2429"/>
                      <a:pt x="9224" y="2429"/>
                    </a:cubicBezTo>
                    <a:cubicBezTo>
                      <a:pt x="9197" y="2429"/>
                      <a:pt x="9171" y="2429"/>
                      <a:pt x="9145" y="2429"/>
                    </a:cubicBezTo>
                    <a:lnTo>
                      <a:pt x="3537" y="2346"/>
                    </a:lnTo>
                    <a:lnTo>
                      <a:pt x="35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9"/>
              <p:cNvSpPr/>
              <p:nvPr/>
            </p:nvSpPr>
            <p:spPr>
              <a:xfrm>
                <a:off x="5190525" y="3113650"/>
                <a:ext cx="270575" cy="225900"/>
              </a:xfrm>
              <a:custGeom>
                <a:avLst/>
                <a:gdLst/>
                <a:ahLst/>
                <a:cxnLst/>
                <a:rect l="l" t="t" r="r" b="b"/>
                <a:pathLst>
                  <a:path w="10823" h="9036" extrusionOk="0">
                    <a:moveTo>
                      <a:pt x="4282" y="1"/>
                    </a:moveTo>
                    <a:cubicBezTo>
                      <a:pt x="4127" y="1"/>
                      <a:pt x="3969" y="16"/>
                      <a:pt x="3810" y="46"/>
                    </a:cubicBezTo>
                    <a:cubicBezTo>
                      <a:pt x="1012" y="594"/>
                      <a:pt x="0" y="3202"/>
                      <a:pt x="0" y="3202"/>
                    </a:cubicBezTo>
                    <a:lnTo>
                      <a:pt x="2715" y="7809"/>
                    </a:lnTo>
                    <a:lnTo>
                      <a:pt x="715" y="9036"/>
                    </a:lnTo>
                    <a:lnTo>
                      <a:pt x="7561" y="9024"/>
                    </a:lnTo>
                    <a:lnTo>
                      <a:pt x="10823" y="3202"/>
                    </a:lnTo>
                    <a:lnTo>
                      <a:pt x="10823" y="3202"/>
                    </a:lnTo>
                    <a:lnTo>
                      <a:pt x="8978" y="4273"/>
                    </a:lnTo>
                    <a:cubicBezTo>
                      <a:pt x="8978" y="4273"/>
                      <a:pt x="6937" y="1"/>
                      <a:pt x="42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9"/>
              <p:cNvSpPr/>
              <p:nvPr/>
            </p:nvSpPr>
            <p:spPr>
              <a:xfrm>
                <a:off x="4907750" y="3642550"/>
                <a:ext cx="236950" cy="172950"/>
              </a:xfrm>
              <a:custGeom>
                <a:avLst/>
                <a:gdLst/>
                <a:ahLst/>
                <a:cxnLst/>
                <a:rect l="l" t="t" r="r" b="b"/>
                <a:pathLst>
                  <a:path w="9478" h="6918" extrusionOk="0">
                    <a:moveTo>
                      <a:pt x="1405" y="0"/>
                    </a:moveTo>
                    <a:cubicBezTo>
                      <a:pt x="1405" y="0"/>
                      <a:pt x="0" y="1346"/>
                      <a:pt x="357" y="3846"/>
                    </a:cubicBezTo>
                    <a:cubicBezTo>
                      <a:pt x="774" y="6858"/>
                      <a:pt x="3429" y="6918"/>
                      <a:pt x="3429" y="6918"/>
                    </a:cubicBezTo>
                    <a:lnTo>
                      <a:pt x="9478" y="6918"/>
                    </a:lnTo>
                    <a:lnTo>
                      <a:pt x="94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9"/>
              <p:cNvSpPr/>
              <p:nvPr/>
            </p:nvSpPr>
            <p:spPr>
              <a:xfrm>
                <a:off x="5336075" y="3358575"/>
                <a:ext cx="244400" cy="265225"/>
              </a:xfrm>
              <a:custGeom>
                <a:avLst/>
                <a:gdLst/>
                <a:ahLst/>
                <a:cxnLst/>
                <a:rect l="l" t="t" r="r" b="b"/>
                <a:pathLst>
                  <a:path w="9776" h="10609" extrusionOk="0">
                    <a:moveTo>
                      <a:pt x="5953" y="1"/>
                    </a:moveTo>
                    <a:lnTo>
                      <a:pt x="0" y="3525"/>
                    </a:lnTo>
                    <a:lnTo>
                      <a:pt x="4108" y="10466"/>
                    </a:lnTo>
                    <a:cubicBezTo>
                      <a:pt x="4108" y="10466"/>
                      <a:pt x="4385" y="10608"/>
                      <a:pt x="4880" y="10608"/>
                    </a:cubicBezTo>
                    <a:cubicBezTo>
                      <a:pt x="5448" y="10608"/>
                      <a:pt x="6303" y="10422"/>
                      <a:pt x="7358" y="9621"/>
                    </a:cubicBezTo>
                    <a:cubicBezTo>
                      <a:pt x="9775" y="7787"/>
                      <a:pt x="9037" y="5204"/>
                      <a:pt x="9037" y="5204"/>
                    </a:cubicBezTo>
                    <a:lnTo>
                      <a:pt x="595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9"/>
              <p:cNvSpPr/>
              <p:nvPr/>
            </p:nvSpPr>
            <p:spPr>
              <a:xfrm>
                <a:off x="4907750" y="3105275"/>
                <a:ext cx="324175" cy="262250"/>
              </a:xfrm>
              <a:custGeom>
                <a:avLst/>
                <a:gdLst/>
                <a:ahLst/>
                <a:cxnLst/>
                <a:rect l="l" t="t" r="r" b="b"/>
                <a:pathLst>
                  <a:path w="12967" h="10490" extrusionOk="0">
                    <a:moveTo>
                      <a:pt x="5656" y="0"/>
                    </a:moveTo>
                    <a:cubicBezTo>
                      <a:pt x="4108" y="0"/>
                      <a:pt x="3120" y="1643"/>
                      <a:pt x="3120" y="1643"/>
                    </a:cubicBezTo>
                    <a:lnTo>
                      <a:pt x="0" y="7097"/>
                    </a:lnTo>
                    <a:lnTo>
                      <a:pt x="6037" y="10490"/>
                    </a:lnTo>
                    <a:cubicBezTo>
                      <a:pt x="6037" y="10490"/>
                      <a:pt x="8394" y="5989"/>
                      <a:pt x="9942" y="3548"/>
                    </a:cubicBezTo>
                    <a:cubicBezTo>
                      <a:pt x="11454" y="1143"/>
                      <a:pt x="12966" y="0"/>
                      <a:pt x="129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79" name="Google Shape;679;p39"/>
          <p:cNvSpPr txBox="1"/>
          <p:nvPr/>
        </p:nvSpPr>
        <p:spPr>
          <a:xfrm>
            <a:off x="4953525" y="3221675"/>
            <a:ext cx="6121200" cy="1572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500">
                <a:latin typeface="Open Sans"/>
                <a:ea typeface="Open Sans"/>
                <a:cs typeface="Open Sans"/>
                <a:sym typeface="Open Sans"/>
              </a:rPr>
              <a:t>System Architecture</a:t>
            </a:r>
            <a:endParaRPr sz="1500">
              <a:latin typeface="Open Sans"/>
              <a:ea typeface="Open Sans"/>
              <a:cs typeface="Open Sans"/>
              <a:sym typeface="Open Sans"/>
            </a:endParaRPr>
          </a:p>
          <a:p>
            <a:pPr marL="0" lvl="0" indent="0" algn="l" rtl="0">
              <a:lnSpc>
                <a:spcPct val="150000"/>
              </a:lnSpc>
              <a:spcBef>
                <a:spcPts val="0"/>
              </a:spcBef>
              <a:spcAft>
                <a:spcPts val="0"/>
              </a:spcAft>
              <a:buNone/>
            </a:pPr>
            <a:r>
              <a:rPr lang="en" sz="1500">
                <a:latin typeface="Open Sans"/>
                <a:ea typeface="Open Sans"/>
                <a:cs typeface="Open Sans"/>
                <a:sym typeface="Open Sans"/>
              </a:rPr>
              <a:t>Feature &amp; Demonstration</a:t>
            </a:r>
            <a:endParaRPr sz="1500">
              <a:latin typeface="Open Sans"/>
              <a:ea typeface="Open Sans"/>
              <a:cs typeface="Open Sans"/>
              <a:sym typeface="Open Sans"/>
            </a:endParaRPr>
          </a:p>
          <a:p>
            <a:pPr marL="0" lvl="0" indent="0" algn="l" rtl="0">
              <a:lnSpc>
                <a:spcPct val="150000"/>
              </a:lnSpc>
              <a:spcBef>
                <a:spcPts val="0"/>
              </a:spcBef>
              <a:spcAft>
                <a:spcPts val="0"/>
              </a:spcAft>
              <a:buNone/>
            </a:pPr>
            <a:r>
              <a:rPr lang="en" sz="1500">
                <a:latin typeface="Open Sans"/>
                <a:ea typeface="Open Sans"/>
                <a:cs typeface="Open Sans"/>
                <a:sym typeface="Open Sans"/>
              </a:rPr>
              <a:t>Algorithm</a:t>
            </a:r>
            <a:endParaRPr sz="1500">
              <a:latin typeface="Open Sans"/>
              <a:ea typeface="Open Sans"/>
              <a:cs typeface="Open Sans"/>
              <a:sym typeface="Open Sans"/>
            </a:endParaRPr>
          </a:p>
          <a:p>
            <a:pPr marL="0" lvl="0" indent="0" algn="l" rtl="0">
              <a:lnSpc>
                <a:spcPct val="150000"/>
              </a:lnSpc>
              <a:spcBef>
                <a:spcPts val="0"/>
              </a:spcBef>
              <a:spcAft>
                <a:spcPts val="0"/>
              </a:spcAft>
              <a:buNone/>
            </a:pPr>
            <a:r>
              <a:rPr lang="en" sz="1500">
                <a:latin typeface="Open Sans"/>
                <a:ea typeface="Open Sans"/>
                <a:cs typeface="Open Sans"/>
                <a:sym typeface="Open Sans"/>
              </a:rPr>
              <a:t>Technology</a:t>
            </a:r>
            <a:endParaRPr sz="1500">
              <a:latin typeface="Open Sans"/>
              <a:ea typeface="Open Sans"/>
              <a:cs typeface="Open Sans"/>
              <a:sym typeface="Open Sans"/>
            </a:endParaRPr>
          </a:p>
          <a:p>
            <a:pPr marL="0" lvl="0" indent="0" algn="l" rtl="0">
              <a:lnSpc>
                <a:spcPct val="150000"/>
              </a:lnSpc>
              <a:spcBef>
                <a:spcPts val="0"/>
              </a:spcBef>
              <a:spcAft>
                <a:spcPts val="0"/>
              </a:spcAft>
              <a:buNone/>
            </a:pPr>
            <a:endParaRPr sz="1500">
              <a:latin typeface="Open Sans"/>
              <a:ea typeface="Open Sans"/>
              <a:cs typeface="Open Sans"/>
              <a:sym typeface="Open Sans"/>
            </a:endParaRPr>
          </a:p>
          <a:p>
            <a:pPr marL="0" lvl="0" indent="0" algn="l" rtl="0">
              <a:spcBef>
                <a:spcPts val="0"/>
              </a:spcBef>
              <a:spcAft>
                <a:spcPts val="0"/>
              </a:spcAft>
              <a:buNone/>
            </a:pPr>
            <a:endParaRPr sz="1500">
              <a:latin typeface="Open Sans"/>
              <a:ea typeface="Open Sans"/>
              <a:cs typeface="Open Sans"/>
              <a:sym typeface="Open Sans"/>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40"/>
          <p:cNvSpPr txBox="1">
            <a:spLocks noGrp="1"/>
          </p:cNvSpPr>
          <p:nvPr>
            <p:ph type="title" idx="4294967295"/>
          </p:nvPr>
        </p:nvSpPr>
        <p:spPr>
          <a:xfrm>
            <a:off x="672375" y="2285400"/>
            <a:ext cx="4604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System Architecture</a:t>
            </a:r>
            <a:endParaRPr/>
          </a:p>
        </p:txBody>
      </p:sp>
      <p:pic>
        <p:nvPicPr>
          <p:cNvPr id="685" name="Google Shape;685;p40"/>
          <p:cNvPicPr preferRelativeResize="0"/>
          <p:nvPr/>
        </p:nvPicPr>
        <p:blipFill>
          <a:blip r:embed="rId3">
            <a:alphaModFix/>
          </a:blip>
          <a:stretch>
            <a:fillRect/>
          </a:stretch>
        </p:blipFill>
        <p:spPr>
          <a:xfrm>
            <a:off x="6157275" y="2228325"/>
            <a:ext cx="2743200" cy="2743200"/>
          </a:xfrm>
          <a:prstGeom prst="rect">
            <a:avLst/>
          </a:prstGeom>
          <a:noFill/>
          <a:ln>
            <a:noFill/>
          </a:ln>
        </p:spPr>
      </p:pic>
      <p:sp>
        <p:nvSpPr>
          <p:cNvPr id="686" name="Google Shape;686;p40"/>
          <p:cNvSpPr txBox="1">
            <a:spLocks noGrp="1"/>
          </p:cNvSpPr>
          <p:nvPr>
            <p:ph type="title" idx="4294967295"/>
          </p:nvPr>
        </p:nvSpPr>
        <p:spPr>
          <a:xfrm>
            <a:off x="672375" y="1771575"/>
            <a:ext cx="3418800" cy="77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IMPLEMENTATION</a:t>
            </a: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Environmental Consulting">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TotalTime>
  <Words>5989</Words>
  <Application>Microsoft Office PowerPoint</Application>
  <PresentationFormat>On-screen Show (16:9)</PresentationFormat>
  <Paragraphs>516</Paragraphs>
  <Slides>47</Slides>
  <Notes>47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Open Sans</vt:lpstr>
      <vt:lpstr>Cambria</vt:lpstr>
      <vt:lpstr>Arial</vt:lpstr>
      <vt:lpstr>Oswald</vt:lpstr>
      <vt:lpstr>Environmental Consulting</vt:lpstr>
      <vt:lpstr>crap Collector</vt:lpstr>
      <vt:lpstr>INTRODUCTION</vt:lpstr>
      <vt:lpstr>INTRODUCTION</vt:lpstr>
      <vt:lpstr>Introduction - Brief description </vt:lpstr>
      <vt:lpstr>Introduction - Current situation </vt:lpstr>
      <vt:lpstr>Introduction - Current situation </vt:lpstr>
      <vt:lpstr>Introduction - Proposed Solution </vt:lpstr>
      <vt:lpstr>IMPLEMENTATION</vt:lpstr>
      <vt:lpstr>System Architecture</vt:lpstr>
      <vt:lpstr>PowerPoint Presentation</vt:lpstr>
      <vt:lpstr>Feature &amp; Demonstration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Algorithm</vt:lpstr>
      <vt:lpstr>Search nearby Scrap implementing Geohash (Proximity Search)</vt:lpstr>
      <vt:lpstr>PowerPoint Presentation</vt:lpstr>
      <vt:lpstr>PowerPoint Presentation</vt:lpstr>
      <vt:lpstr>Search nearby Scrap implementing Geohash</vt:lpstr>
      <vt:lpstr>Search nearby Scrap implementing Geohash</vt:lpstr>
      <vt:lpstr>Search nearby Scrap implementing Geohash</vt:lpstr>
      <vt:lpstr>Search nearby Scrap implementing Geohash</vt:lpstr>
      <vt:lpstr>Price recommendation by Linear Regression</vt:lpstr>
      <vt:lpstr>Price recommendation by Linear Regression</vt:lpstr>
      <vt:lpstr>Price recommendation by Linear Regression</vt:lpstr>
      <vt:lpstr>Price recommendation by Linear Regression</vt:lpstr>
      <vt:lpstr>Price recommendation by Linear Regression</vt:lpstr>
      <vt:lpstr>Price recommendation by Linear Regression</vt:lpstr>
      <vt:lpstr>Price recommendation by Linear Regression</vt:lpstr>
      <vt:lpstr>Technology</vt:lpstr>
      <vt:lpstr>Continuous integration and continuous delivery </vt:lpstr>
      <vt:lpstr>Continuous integration and continuous delivery </vt:lpstr>
      <vt:lpstr>Socket.io</vt:lpstr>
      <vt:lpstr>OUTCOME</vt:lpstr>
      <vt:lpstr>Assessment</vt:lpstr>
      <vt:lpstr>FUTURE PLAN</vt:lpstr>
      <vt:lpstr>Future plan </vt:lpstr>
      <vt:lpstr>QUESTION &amp; ANSWER</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crap Collector</dc:title>
  <cp:lastModifiedBy>Dat Nguyen Duy</cp:lastModifiedBy>
  <cp:revision>14</cp:revision>
  <dcterms:modified xsi:type="dcterms:W3CDTF">2020-05-13T05:21:29Z</dcterms:modified>
</cp:coreProperties>
</file>